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9" r:id="rId4"/>
    <p:sldId id="268" r:id="rId5"/>
    <p:sldId id="266" r:id="rId6"/>
    <p:sldId id="270" r:id="rId7"/>
    <p:sldId id="267" r:id="rId8"/>
    <p:sldId id="261" r:id="rId9"/>
    <p:sldId id="265" r:id="rId10"/>
    <p:sldId id="269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若汐 侯" initials="若汐" lastIdx="1" clrIdx="0">
    <p:extLst>
      <p:ext uri="{19B8F6BF-5375-455C-9EA6-DF929625EA0E}">
        <p15:presenceInfo xmlns:p15="http://schemas.microsoft.com/office/powerpoint/2012/main" userId="def15418704139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0A4"/>
    <a:srgbClr val="589BC0"/>
    <a:srgbClr val="98C1D8"/>
    <a:srgbClr val="366F8E"/>
    <a:srgbClr val="68A4C6"/>
    <a:srgbClr val="C2D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435B9-0C14-4FEF-95C3-FBA2FF586080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1D6CD1C8-9333-4608-9A73-0FBB6F3517BC}">
      <dgm:prSet phldrT="[Text]"/>
      <dgm:spPr>
        <a:solidFill>
          <a:srgbClr val="98C1D8"/>
        </a:solidFill>
      </dgm:spPr>
      <dgm:t>
        <a:bodyPr/>
        <a:lstStyle/>
        <a:p>
          <a:r>
            <a:rPr lang="en-US" b="0" cap="none" spc="0" dirty="0">
              <a:ln w="0">
                <a:solidFill>
                  <a:schemeClr val="bg2"/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Effective</a:t>
          </a:r>
          <a:endParaRPr lang="en-NL" b="0" cap="none" spc="0" dirty="0">
            <a:ln w="0">
              <a:solidFill>
                <a:schemeClr val="bg2"/>
              </a:solidFill>
            </a:ln>
            <a:solidFill>
              <a:schemeClr val="accent2">
                <a:lumMod val="50000"/>
              </a:schemeClr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E4711F9-6355-4D56-B472-C2165A9421BC}" type="parTrans" cxnId="{71911332-2650-47F5-82DA-AD94431EF69E}">
      <dgm:prSet/>
      <dgm:spPr/>
      <dgm:t>
        <a:bodyPr/>
        <a:lstStyle/>
        <a:p>
          <a:endParaRPr lang="en-NL"/>
        </a:p>
      </dgm:t>
    </dgm:pt>
    <dgm:pt modelId="{2AF4DBCC-DB91-49B5-994C-0821419A1B4C}" type="sibTrans" cxnId="{71911332-2650-47F5-82DA-AD94431EF69E}">
      <dgm:prSet/>
      <dgm:spPr/>
      <dgm:t>
        <a:bodyPr/>
        <a:lstStyle/>
        <a:p>
          <a:endParaRPr lang="en-NL"/>
        </a:p>
      </dgm:t>
    </dgm:pt>
    <dgm:pt modelId="{ED4C7B60-04F6-479F-A0AC-AB6BA90281AF}">
      <dgm:prSet phldrT="[Text]"/>
      <dgm:spPr>
        <a:solidFill>
          <a:schemeClr val="accent2"/>
        </a:solidFill>
      </dgm:spPr>
      <dgm:t>
        <a:bodyPr/>
        <a:lstStyle/>
        <a:p>
          <a:r>
            <a:rPr lang="en-US" b="0" cap="none" spc="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Simple</a:t>
          </a:r>
          <a:endParaRPr lang="en-NL" b="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gm:t>
    </dgm:pt>
    <dgm:pt modelId="{963BACB4-DCA8-4FEC-9F5A-3FA3FD90C281}" type="parTrans" cxnId="{B384ED9F-90B7-4210-A8EC-9F6FAF274DB1}">
      <dgm:prSet/>
      <dgm:spPr/>
      <dgm:t>
        <a:bodyPr/>
        <a:lstStyle/>
        <a:p>
          <a:endParaRPr lang="en-NL"/>
        </a:p>
      </dgm:t>
    </dgm:pt>
    <dgm:pt modelId="{00463C9A-310B-4990-9ADE-0B9A5690F16F}" type="sibTrans" cxnId="{B384ED9F-90B7-4210-A8EC-9F6FAF274DB1}">
      <dgm:prSet/>
      <dgm:spPr/>
      <dgm:t>
        <a:bodyPr/>
        <a:lstStyle/>
        <a:p>
          <a:endParaRPr lang="en-NL"/>
        </a:p>
      </dgm:t>
    </dgm:pt>
    <dgm:pt modelId="{D8D27A9C-E5D3-4E32-A249-2568B97DB90B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rgbClr val="3E80A4"/>
        </a:solidFill>
      </dgm:spPr>
      <dgm:t>
        <a:bodyPr/>
        <a:lstStyle/>
        <a:p>
          <a:r>
            <a:rPr lang="en-US" b="0" cap="none" spc="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</a:rPr>
            <a:t>Interactive</a:t>
          </a:r>
          <a:endParaRPr lang="en-NL" b="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A620E994-D443-40CD-BD13-4B780E5B5651}" type="parTrans" cxnId="{A8C25387-7FCC-4E33-97FB-E30BFE51C8B0}">
      <dgm:prSet/>
      <dgm:spPr/>
      <dgm:t>
        <a:bodyPr/>
        <a:lstStyle/>
        <a:p>
          <a:endParaRPr lang="en-NL"/>
        </a:p>
      </dgm:t>
    </dgm:pt>
    <dgm:pt modelId="{512ABD51-52DD-46DB-AE46-4E3621E25769}" type="sibTrans" cxnId="{A8C25387-7FCC-4E33-97FB-E30BFE51C8B0}">
      <dgm:prSet/>
      <dgm:spPr/>
      <dgm:t>
        <a:bodyPr/>
        <a:lstStyle/>
        <a:p>
          <a:endParaRPr lang="en-NL"/>
        </a:p>
      </dgm:t>
    </dgm:pt>
    <dgm:pt modelId="{9789791E-3C73-4754-9811-08778333FC4F}">
      <dgm:prSet phldrT="[Text]"/>
      <dgm:spPr>
        <a:solidFill>
          <a:srgbClr val="589BC0"/>
        </a:solidFill>
      </dgm:spPr>
      <dgm:t>
        <a:bodyPr/>
        <a:lstStyle/>
        <a:p>
          <a:r>
            <a:rPr lang="en-US" b="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</a:rPr>
            <a:t>Easy to operate</a:t>
          </a:r>
          <a:endParaRPr lang="en-NL" b="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</a:endParaRPr>
        </a:p>
      </dgm:t>
    </dgm:pt>
    <dgm:pt modelId="{1B34D7EF-392B-4AC0-8065-B5CE8D2FF012}" type="parTrans" cxnId="{9D209786-2921-40D2-A5D0-86C83A16B066}">
      <dgm:prSet/>
      <dgm:spPr/>
      <dgm:t>
        <a:bodyPr/>
        <a:lstStyle/>
        <a:p>
          <a:endParaRPr lang="en-NL"/>
        </a:p>
      </dgm:t>
    </dgm:pt>
    <dgm:pt modelId="{DE93748D-6773-44EF-AF79-BCE9CE0E283C}" type="sibTrans" cxnId="{9D209786-2921-40D2-A5D0-86C83A16B066}">
      <dgm:prSet/>
      <dgm:spPr/>
      <dgm:t>
        <a:bodyPr/>
        <a:lstStyle/>
        <a:p>
          <a:endParaRPr lang="en-NL"/>
        </a:p>
      </dgm:t>
    </dgm:pt>
    <dgm:pt modelId="{2D290217-17F1-478A-A817-35A7DECF751A}" type="pres">
      <dgm:prSet presAssocID="{E82435B9-0C14-4FEF-95C3-FBA2FF586080}" presName="compositeShape" presStyleCnt="0">
        <dgm:presLayoutVars>
          <dgm:chMax val="9"/>
          <dgm:dir/>
          <dgm:resizeHandles val="exact"/>
        </dgm:presLayoutVars>
      </dgm:prSet>
      <dgm:spPr/>
    </dgm:pt>
    <dgm:pt modelId="{5B3AFB82-004F-4E4F-BE1F-537E59DBDDCF}" type="pres">
      <dgm:prSet presAssocID="{E82435B9-0C14-4FEF-95C3-FBA2FF586080}" presName="triangle1" presStyleLbl="node1" presStyleIdx="0" presStyleCnt="4">
        <dgm:presLayoutVars>
          <dgm:bulletEnabled val="1"/>
        </dgm:presLayoutVars>
      </dgm:prSet>
      <dgm:spPr/>
    </dgm:pt>
    <dgm:pt modelId="{73D9EA85-6C82-4153-93C8-67ACD995DAD3}" type="pres">
      <dgm:prSet presAssocID="{E82435B9-0C14-4FEF-95C3-FBA2FF586080}" presName="triangle2" presStyleLbl="node1" presStyleIdx="1" presStyleCnt="4">
        <dgm:presLayoutVars>
          <dgm:bulletEnabled val="1"/>
        </dgm:presLayoutVars>
      </dgm:prSet>
      <dgm:spPr/>
    </dgm:pt>
    <dgm:pt modelId="{18C59DC1-C039-4461-B4D5-BC087F3EDAD0}" type="pres">
      <dgm:prSet presAssocID="{E82435B9-0C14-4FEF-95C3-FBA2FF586080}" presName="triangle3" presStyleLbl="node1" presStyleIdx="2" presStyleCnt="4">
        <dgm:presLayoutVars>
          <dgm:bulletEnabled val="1"/>
        </dgm:presLayoutVars>
      </dgm:prSet>
      <dgm:spPr/>
    </dgm:pt>
    <dgm:pt modelId="{6EBF66A6-32EF-445A-AEBE-30AC0FFDCB55}" type="pres">
      <dgm:prSet presAssocID="{E82435B9-0C14-4FEF-95C3-FBA2FF586080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4B138D0E-F042-458D-994D-BEE7EA1C4048}" type="presOf" srcId="{9789791E-3C73-4754-9811-08778333FC4F}" destId="{6EBF66A6-32EF-445A-AEBE-30AC0FFDCB55}" srcOrd="0" destOrd="0" presId="urn:microsoft.com/office/officeart/2005/8/layout/pyramid4"/>
    <dgm:cxn modelId="{26F4582B-B918-4595-8508-5A5C3DA47F69}" type="presOf" srcId="{ED4C7B60-04F6-479F-A0AC-AB6BA90281AF}" destId="{73D9EA85-6C82-4153-93C8-67ACD995DAD3}" srcOrd="0" destOrd="0" presId="urn:microsoft.com/office/officeart/2005/8/layout/pyramid4"/>
    <dgm:cxn modelId="{71911332-2650-47F5-82DA-AD94431EF69E}" srcId="{E82435B9-0C14-4FEF-95C3-FBA2FF586080}" destId="{1D6CD1C8-9333-4608-9A73-0FBB6F3517BC}" srcOrd="0" destOrd="0" parTransId="{1E4711F9-6355-4D56-B472-C2165A9421BC}" sibTransId="{2AF4DBCC-DB91-49B5-994C-0821419A1B4C}"/>
    <dgm:cxn modelId="{4B1C613C-9DA3-4378-8043-B5561D57C3C4}" type="presOf" srcId="{E82435B9-0C14-4FEF-95C3-FBA2FF586080}" destId="{2D290217-17F1-478A-A817-35A7DECF751A}" srcOrd="0" destOrd="0" presId="urn:microsoft.com/office/officeart/2005/8/layout/pyramid4"/>
    <dgm:cxn modelId="{C641EE5B-B00C-42AF-9B90-26A1F99669C2}" type="presOf" srcId="{1D6CD1C8-9333-4608-9A73-0FBB6F3517BC}" destId="{5B3AFB82-004F-4E4F-BE1F-537E59DBDDCF}" srcOrd="0" destOrd="0" presId="urn:microsoft.com/office/officeart/2005/8/layout/pyramid4"/>
    <dgm:cxn modelId="{9D209786-2921-40D2-A5D0-86C83A16B066}" srcId="{E82435B9-0C14-4FEF-95C3-FBA2FF586080}" destId="{9789791E-3C73-4754-9811-08778333FC4F}" srcOrd="3" destOrd="0" parTransId="{1B34D7EF-392B-4AC0-8065-B5CE8D2FF012}" sibTransId="{DE93748D-6773-44EF-AF79-BCE9CE0E283C}"/>
    <dgm:cxn modelId="{A8C25387-7FCC-4E33-97FB-E30BFE51C8B0}" srcId="{E82435B9-0C14-4FEF-95C3-FBA2FF586080}" destId="{D8D27A9C-E5D3-4E32-A249-2568B97DB90B}" srcOrd="2" destOrd="0" parTransId="{A620E994-D443-40CD-BD13-4B780E5B5651}" sibTransId="{512ABD51-52DD-46DB-AE46-4E3621E25769}"/>
    <dgm:cxn modelId="{B384ED9F-90B7-4210-A8EC-9F6FAF274DB1}" srcId="{E82435B9-0C14-4FEF-95C3-FBA2FF586080}" destId="{ED4C7B60-04F6-479F-A0AC-AB6BA90281AF}" srcOrd="1" destOrd="0" parTransId="{963BACB4-DCA8-4FEC-9F5A-3FA3FD90C281}" sibTransId="{00463C9A-310B-4990-9ADE-0B9A5690F16F}"/>
    <dgm:cxn modelId="{CCB8CBBB-3D6D-4CFE-B236-2BF98B17846F}" type="presOf" srcId="{D8D27A9C-E5D3-4E32-A249-2568B97DB90B}" destId="{18C59DC1-C039-4461-B4D5-BC087F3EDAD0}" srcOrd="0" destOrd="0" presId="urn:microsoft.com/office/officeart/2005/8/layout/pyramid4"/>
    <dgm:cxn modelId="{AAA94068-2250-4100-AAA0-B176FF14CAD3}" type="presParOf" srcId="{2D290217-17F1-478A-A817-35A7DECF751A}" destId="{5B3AFB82-004F-4E4F-BE1F-537E59DBDDCF}" srcOrd="0" destOrd="0" presId="urn:microsoft.com/office/officeart/2005/8/layout/pyramid4"/>
    <dgm:cxn modelId="{D5F44040-DA2E-4C7F-B799-F0F3EDB3774C}" type="presParOf" srcId="{2D290217-17F1-478A-A817-35A7DECF751A}" destId="{73D9EA85-6C82-4153-93C8-67ACD995DAD3}" srcOrd="1" destOrd="0" presId="urn:microsoft.com/office/officeart/2005/8/layout/pyramid4"/>
    <dgm:cxn modelId="{4B7E3155-ABFC-43A2-A7F9-8434C64E1E7F}" type="presParOf" srcId="{2D290217-17F1-478A-A817-35A7DECF751A}" destId="{18C59DC1-C039-4461-B4D5-BC087F3EDAD0}" srcOrd="2" destOrd="0" presId="urn:microsoft.com/office/officeart/2005/8/layout/pyramid4"/>
    <dgm:cxn modelId="{3610950B-18C9-42FC-BC1C-2953A8E9B783}" type="presParOf" srcId="{2D290217-17F1-478A-A817-35A7DECF751A}" destId="{6EBF66A6-32EF-445A-AEBE-30AC0FFDCB5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E08021-EF6F-43B9-8CF1-D231E54CD62E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</dgm:pt>
    <dgm:pt modelId="{FC891A83-799E-407F-9C40-74E53624FF17}">
      <dgm:prSet phldrT="[Text]"/>
      <dgm:spPr/>
      <dgm:t>
        <a:bodyPr/>
        <a:lstStyle/>
        <a:p>
          <a:r>
            <a:rPr lang="en-US" dirty="0"/>
            <a:t>Healthcare providers</a:t>
          </a:r>
          <a:endParaRPr lang="en-NL" dirty="0"/>
        </a:p>
      </dgm:t>
    </dgm:pt>
    <dgm:pt modelId="{160C3E53-7D9A-4169-BD94-9D1A6FAA80D7}" type="parTrans" cxnId="{325E1883-748C-44B5-BD1C-1511FAA61BC2}">
      <dgm:prSet/>
      <dgm:spPr/>
      <dgm:t>
        <a:bodyPr/>
        <a:lstStyle/>
        <a:p>
          <a:endParaRPr lang="en-NL"/>
        </a:p>
      </dgm:t>
    </dgm:pt>
    <dgm:pt modelId="{A8B7DD5D-82B5-4E29-86F8-606948706BAD}" type="sibTrans" cxnId="{325E1883-748C-44B5-BD1C-1511FAA61BC2}">
      <dgm:prSet/>
      <dgm:spPr/>
      <dgm:t>
        <a:bodyPr/>
        <a:lstStyle/>
        <a:p>
          <a:endParaRPr lang="en-NL"/>
        </a:p>
      </dgm:t>
    </dgm:pt>
    <dgm:pt modelId="{5B2327F4-2758-4706-9881-985FED631B7D}">
      <dgm:prSet phldrT="[Text]"/>
      <dgm:spPr/>
      <dgm:t>
        <a:bodyPr/>
        <a:lstStyle/>
        <a:p>
          <a:r>
            <a:rPr lang="en-US" dirty="0"/>
            <a:t>Individuals</a:t>
          </a:r>
          <a:endParaRPr lang="en-NL" dirty="0"/>
        </a:p>
      </dgm:t>
    </dgm:pt>
    <dgm:pt modelId="{2D215DA6-E4EA-4778-99C2-C8875258225C}" type="parTrans" cxnId="{1A097D77-ADCF-4610-B499-E96886CCE3CC}">
      <dgm:prSet/>
      <dgm:spPr/>
      <dgm:t>
        <a:bodyPr/>
        <a:lstStyle/>
        <a:p>
          <a:endParaRPr lang="en-NL"/>
        </a:p>
      </dgm:t>
    </dgm:pt>
    <dgm:pt modelId="{9BA694CD-F30A-4091-A5A6-33ED0459CFD4}" type="sibTrans" cxnId="{1A097D77-ADCF-4610-B499-E96886CCE3CC}">
      <dgm:prSet/>
      <dgm:spPr/>
      <dgm:t>
        <a:bodyPr/>
        <a:lstStyle/>
        <a:p>
          <a:endParaRPr lang="en-NL"/>
        </a:p>
      </dgm:t>
    </dgm:pt>
    <dgm:pt modelId="{976FB0FA-CF15-4C13-AB9A-1ABD76D5D1B4}">
      <dgm:prSet phldrT="[Text]"/>
      <dgm:spPr/>
      <dgm:t>
        <a:bodyPr/>
        <a:lstStyle/>
        <a:p>
          <a:r>
            <a:rPr lang="en-US" dirty="0"/>
            <a:t>Research Institutions</a:t>
          </a:r>
          <a:endParaRPr lang="en-NL" dirty="0"/>
        </a:p>
      </dgm:t>
    </dgm:pt>
    <dgm:pt modelId="{20D33D7F-7490-453E-820B-5E11F956B225}" type="parTrans" cxnId="{A679C41B-4868-422E-BE32-83DF0B48BF08}">
      <dgm:prSet/>
      <dgm:spPr/>
      <dgm:t>
        <a:bodyPr/>
        <a:lstStyle/>
        <a:p>
          <a:endParaRPr lang="en-NL"/>
        </a:p>
      </dgm:t>
    </dgm:pt>
    <dgm:pt modelId="{4209484B-3D9C-4C92-AFA0-95876AEDDFAD}" type="sibTrans" cxnId="{A679C41B-4868-422E-BE32-83DF0B48BF08}">
      <dgm:prSet/>
      <dgm:spPr/>
      <dgm:t>
        <a:bodyPr/>
        <a:lstStyle/>
        <a:p>
          <a:endParaRPr lang="en-NL"/>
        </a:p>
      </dgm:t>
    </dgm:pt>
    <dgm:pt modelId="{1D04A5D1-5FA3-4FBB-B13B-15B8364F9BDB}" type="pres">
      <dgm:prSet presAssocID="{FFE08021-EF6F-43B9-8CF1-D231E54CD62E}" presName="linearFlow" presStyleCnt="0">
        <dgm:presLayoutVars>
          <dgm:dir/>
          <dgm:resizeHandles val="exact"/>
        </dgm:presLayoutVars>
      </dgm:prSet>
      <dgm:spPr/>
    </dgm:pt>
    <dgm:pt modelId="{F5636F4E-B502-4C91-ACA9-1E6D98B86A5A}" type="pres">
      <dgm:prSet presAssocID="{FC891A83-799E-407F-9C40-74E53624FF17}" presName="composite" presStyleCnt="0"/>
      <dgm:spPr/>
    </dgm:pt>
    <dgm:pt modelId="{C5789C77-7DF3-49BD-B7F7-043228CAD204}" type="pres">
      <dgm:prSet presAssocID="{FC891A83-799E-407F-9C40-74E53624FF17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687CD778-05F4-4F56-8CA9-CA0771C1A963}" type="pres">
      <dgm:prSet presAssocID="{FC891A83-799E-407F-9C40-74E53624FF17}" presName="txShp" presStyleLbl="node1" presStyleIdx="0" presStyleCnt="3">
        <dgm:presLayoutVars>
          <dgm:bulletEnabled val="1"/>
        </dgm:presLayoutVars>
      </dgm:prSet>
      <dgm:spPr/>
    </dgm:pt>
    <dgm:pt modelId="{66C3540B-C123-434E-93DB-81226C6C511F}" type="pres">
      <dgm:prSet presAssocID="{A8B7DD5D-82B5-4E29-86F8-606948706BAD}" presName="spacing" presStyleCnt="0"/>
      <dgm:spPr/>
    </dgm:pt>
    <dgm:pt modelId="{7635381D-57F0-4DC9-BB3C-EDF851CB383D}" type="pres">
      <dgm:prSet presAssocID="{5B2327F4-2758-4706-9881-985FED631B7D}" presName="composite" presStyleCnt="0"/>
      <dgm:spPr/>
    </dgm:pt>
    <dgm:pt modelId="{D7AD35FA-44C6-4DC6-ADC5-8BCCF8DC9C4D}" type="pres">
      <dgm:prSet presAssocID="{5B2327F4-2758-4706-9881-985FED631B7D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D2C23E88-2C30-465F-B188-89F51F6997B2}" type="pres">
      <dgm:prSet presAssocID="{5B2327F4-2758-4706-9881-985FED631B7D}" presName="txShp" presStyleLbl="node1" presStyleIdx="1" presStyleCnt="3">
        <dgm:presLayoutVars>
          <dgm:bulletEnabled val="1"/>
        </dgm:presLayoutVars>
      </dgm:prSet>
      <dgm:spPr/>
    </dgm:pt>
    <dgm:pt modelId="{59077F6A-2FD1-4752-A922-6D9E0F77051D}" type="pres">
      <dgm:prSet presAssocID="{9BA694CD-F30A-4091-A5A6-33ED0459CFD4}" presName="spacing" presStyleCnt="0"/>
      <dgm:spPr/>
    </dgm:pt>
    <dgm:pt modelId="{114E47E4-1DDF-47F7-9E5D-014690848B0C}" type="pres">
      <dgm:prSet presAssocID="{976FB0FA-CF15-4C13-AB9A-1ABD76D5D1B4}" presName="composite" presStyleCnt="0"/>
      <dgm:spPr/>
    </dgm:pt>
    <dgm:pt modelId="{3195D82E-EDA0-4F55-AF25-FE9A4A32F160}" type="pres">
      <dgm:prSet presAssocID="{976FB0FA-CF15-4C13-AB9A-1ABD76D5D1B4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D0B17C3-5751-4F62-B70E-A66D71EAFF37}" type="pres">
      <dgm:prSet presAssocID="{976FB0FA-CF15-4C13-AB9A-1ABD76D5D1B4}" presName="txShp" presStyleLbl="node1" presStyleIdx="2" presStyleCnt="3">
        <dgm:presLayoutVars>
          <dgm:bulletEnabled val="1"/>
        </dgm:presLayoutVars>
      </dgm:prSet>
      <dgm:spPr/>
    </dgm:pt>
  </dgm:ptLst>
  <dgm:cxnLst>
    <dgm:cxn modelId="{A679C41B-4868-422E-BE32-83DF0B48BF08}" srcId="{FFE08021-EF6F-43B9-8CF1-D231E54CD62E}" destId="{976FB0FA-CF15-4C13-AB9A-1ABD76D5D1B4}" srcOrd="2" destOrd="0" parTransId="{20D33D7F-7490-453E-820B-5E11F956B225}" sibTransId="{4209484B-3D9C-4C92-AFA0-95876AEDDFAD}"/>
    <dgm:cxn modelId="{14180F51-E0A3-4917-9375-9724D43CA42D}" type="presOf" srcId="{FC891A83-799E-407F-9C40-74E53624FF17}" destId="{687CD778-05F4-4F56-8CA9-CA0771C1A963}" srcOrd="0" destOrd="0" presId="urn:microsoft.com/office/officeart/2005/8/layout/vList3"/>
    <dgm:cxn modelId="{1A097D77-ADCF-4610-B499-E96886CCE3CC}" srcId="{FFE08021-EF6F-43B9-8CF1-D231E54CD62E}" destId="{5B2327F4-2758-4706-9881-985FED631B7D}" srcOrd="1" destOrd="0" parTransId="{2D215DA6-E4EA-4778-99C2-C8875258225C}" sibTransId="{9BA694CD-F30A-4091-A5A6-33ED0459CFD4}"/>
    <dgm:cxn modelId="{325E1883-748C-44B5-BD1C-1511FAA61BC2}" srcId="{FFE08021-EF6F-43B9-8CF1-D231E54CD62E}" destId="{FC891A83-799E-407F-9C40-74E53624FF17}" srcOrd="0" destOrd="0" parTransId="{160C3E53-7D9A-4169-BD94-9D1A6FAA80D7}" sibTransId="{A8B7DD5D-82B5-4E29-86F8-606948706BAD}"/>
    <dgm:cxn modelId="{FB0FC9AE-947F-47F9-84B2-4EE599A37EFE}" type="presOf" srcId="{976FB0FA-CF15-4C13-AB9A-1ABD76D5D1B4}" destId="{1D0B17C3-5751-4F62-B70E-A66D71EAFF37}" srcOrd="0" destOrd="0" presId="urn:microsoft.com/office/officeart/2005/8/layout/vList3"/>
    <dgm:cxn modelId="{E5EF6EB9-928D-47FD-A21D-0270C0F1B469}" type="presOf" srcId="{FFE08021-EF6F-43B9-8CF1-D231E54CD62E}" destId="{1D04A5D1-5FA3-4FBB-B13B-15B8364F9BDB}" srcOrd="0" destOrd="0" presId="urn:microsoft.com/office/officeart/2005/8/layout/vList3"/>
    <dgm:cxn modelId="{BBE3D7F3-D220-4590-9B87-27AF0E33A929}" type="presOf" srcId="{5B2327F4-2758-4706-9881-985FED631B7D}" destId="{D2C23E88-2C30-465F-B188-89F51F6997B2}" srcOrd="0" destOrd="0" presId="urn:microsoft.com/office/officeart/2005/8/layout/vList3"/>
    <dgm:cxn modelId="{3B2BCB8C-9485-4C29-89C7-0B3506734399}" type="presParOf" srcId="{1D04A5D1-5FA3-4FBB-B13B-15B8364F9BDB}" destId="{F5636F4E-B502-4C91-ACA9-1E6D98B86A5A}" srcOrd="0" destOrd="0" presId="urn:microsoft.com/office/officeart/2005/8/layout/vList3"/>
    <dgm:cxn modelId="{F9B666C9-8FD6-4E23-8316-671DE6A7CB44}" type="presParOf" srcId="{F5636F4E-B502-4C91-ACA9-1E6D98B86A5A}" destId="{C5789C77-7DF3-49BD-B7F7-043228CAD204}" srcOrd="0" destOrd="0" presId="urn:microsoft.com/office/officeart/2005/8/layout/vList3"/>
    <dgm:cxn modelId="{7FE0CAA6-0E88-4169-A578-77D19617C54F}" type="presParOf" srcId="{F5636F4E-B502-4C91-ACA9-1E6D98B86A5A}" destId="{687CD778-05F4-4F56-8CA9-CA0771C1A963}" srcOrd="1" destOrd="0" presId="urn:microsoft.com/office/officeart/2005/8/layout/vList3"/>
    <dgm:cxn modelId="{24086E91-6E85-42AC-9E47-91241B7F704E}" type="presParOf" srcId="{1D04A5D1-5FA3-4FBB-B13B-15B8364F9BDB}" destId="{66C3540B-C123-434E-93DB-81226C6C511F}" srcOrd="1" destOrd="0" presId="urn:microsoft.com/office/officeart/2005/8/layout/vList3"/>
    <dgm:cxn modelId="{714FFC90-7128-4B87-A893-722307BD3C93}" type="presParOf" srcId="{1D04A5D1-5FA3-4FBB-B13B-15B8364F9BDB}" destId="{7635381D-57F0-4DC9-BB3C-EDF851CB383D}" srcOrd="2" destOrd="0" presId="urn:microsoft.com/office/officeart/2005/8/layout/vList3"/>
    <dgm:cxn modelId="{13348655-47E6-431E-9C51-A53AFA2FEAF7}" type="presParOf" srcId="{7635381D-57F0-4DC9-BB3C-EDF851CB383D}" destId="{D7AD35FA-44C6-4DC6-ADC5-8BCCF8DC9C4D}" srcOrd="0" destOrd="0" presId="urn:microsoft.com/office/officeart/2005/8/layout/vList3"/>
    <dgm:cxn modelId="{F6268F84-7D78-4874-BB85-77AD6D05115C}" type="presParOf" srcId="{7635381D-57F0-4DC9-BB3C-EDF851CB383D}" destId="{D2C23E88-2C30-465F-B188-89F51F6997B2}" srcOrd="1" destOrd="0" presId="urn:microsoft.com/office/officeart/2005/8/layout/vList3"/>
    <dgm:cxn modelId="{EC0518DE-5821-4243-BC2B-10B2B07155FD}" type="presParOf" srcId="{1D04A5D1-5FA3-4FBB-B13B-15B8364F9BDB}" destId="{59077F6A-2FD1-4752-A922-6D9E0F77051D}" srcOrd="3" destOrd="0" presId="urn:microsoft.com/office/officeart/2005/8/layout/vList3"/>
    <dgm:cxn modelId="{4BC15FD3-F8A3-4A56-97B9-AAC942161905}" type="presParOf" srcId="{1D04A5D1-5FA3-4FBB-B13B-15B8364F9BDB}" destId="{114E47E4-1DDF-47F7-9E5D-014690848B0C}" srcOrd="4" destOrd="0" presId="urn:microsoft.com/office/officeart/2005/8/layout/vList3"/>
    <dgm:cxn modelId="{D58C196E-3AF9-4F70-803F-D2698E7A719D}" type="presParOf" srcId="{114E47E4-1DDF-47F7-9E5D-014690848B0C}" destId="{3195D82E-EDA0-4F55-AF25-FE9A4A32F160}" srcOrd="0" destOrd="0" presId="urn:microsoft.com/office/officeart/2005/8/layout/vList3"/>
    <dgm:cxn modelId="{1DFCB473-9B30-4789-9122-755B2F963F2E}" type="presParOf" srcId="{114E47E4-1DDF-47F7-9E5D-014690848B0C}" destId="{1D0B17C3-5751-4F62-B70E-A66D71EAFF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ECD19D-F7E9-41B4-8D6B-EE3C8F398D3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AAC8199E-00F0-40A9-8821-A6667CD306D4}">
      <dgm:prSet phldrT="[Text]"/>
      <dgm:spPr/>
      <dgm:t>
        <a:bodyPr/>
        <a:lstStyle/>
        <a:p>
          <a:r>
            <a:rPr lang="en-US" dirty="0"/>
            <a:t>Reducing repetitive command</a:t>
          </a:r>
          <a:endParaRPr lang="en-NL" dirty="0"/>
        </a:p>
      </dgm:t>
    </dgm:pt>
    <dgm:pt modelId="{2FDD0CEC-9F49-4FCE-AA08-F4C487C6A3BA}" type="parTrans" cxnId="{C293F2D4-4DE6-4D62-A1F2-B7E0942F112B}">
      <dgm:prSet/>
      <dgm:spPr/>
      <dgm:t>
        <a:bodyPr/>
        <a:lstStyle/>
        <a:p>
          <a:endParaRPr lang="en-NL"/>
        </a:p>
      </dgm:t>
    </dgm:pt>
    <dgm:pt modelId="{25DF9991-03A5-408F-BCDB-B30737FAAB89}" type="sibTrans" cxnId="{C293F2D4-4DE6-4D62-A1F2-B7E0942F112B}">
      <dgm:prSet/>
      <dgm:spPr/>
      <dgm:t>
        <a:bodyPr/>
        <a:lstStyle/>
        <a:p>
          <a:endParaRPr lang="en-NL"/>
        </a:p>
      </dgm:t>
    </dgm:pt>
    <dgm:pt modelId="{28B2EDA0-5153-45E6-86F7-F2C075618343}">
      <dgm:prSet phldrT="[Text]"/>
      <dgm:spPr/>
      <dgm:t>
        <a:bodyPr/>
        <a:lstStyle/>
        <a:p>
          <a:r>
            <a:rPr lang="en-US" dirty="0"/>
            <a:t>Video display(OpenCV)</a:t>
          </a:r>
          <a:endParaRPr lang="en-NL" dirty="0"/>
        </a:p>
      </dgm:t>
    </dgm:pt>
    <dgm:pt modelId="{BAF7EA36-17BD-4C44-BDA8-894B2B2422DD}" type="parTrans" cxnId="{E2485B05-23FE-4183-91C8-E28F22414699}">
      <dgm:prSet/>
      <dgm:spPr/>
      <dgm:t>
        <a:bodyPr/>
        <a:lstStyle/>
        <a:p>
          <a:endParaRPr lang="en-NL"/>
        </a:p>
      </dgm:t>
    </dgm:pt>
    <dgm:pt modelId="{82A639BF-17B5-4A17-8A8D-93F1565CD993}" type="sibTrans" cxnId="{E2485B05-23FE-4183-91C8-E28F22414699}">
      <dgm:prSet/>
      <dgm:spPr/>
      <dgm:t>
        <a:bodyPr/>
        <a:lstStyle/>
        <a:p>
          <a:endParaRPr lang="en-NL"/>
        </a:p>
      </dgm:t>
    </dgm:pt>
    <dgm:pt modelId="{D5FC774F-439A-4EF5-AFFA-E869C3C92AAD}">
      <dgm:prSet phldrT="[Text]"/>
      <dgm:spPr/>
      <dgm:t>
        <a:bodyPr/>
        <a:lstStyle/>
        <a:p>
          <a:r>
            <a:rPr lang="en-US" dirty="0"/>
            <a:t>Package expansion(</a:t>
          </a:r>
          <a:r>
            <a:rPr lang="en-US" dirty="0" err="1"/>
            <a:t>Pygame</a:t>
          </a:r>
          <a:r>
            <a:rPr lang="en-US" dirty="0"/>
            <a:t>)</a:t>
          </a:r>
          <a:endParaRPr lang="en-NL" dirty="0"/>
        </a:p>
      </dgm:t>
    </dgm:pt>
    <dgm:pt modelId="{713A9859-D4F8-401A-BAFC-B8A2B8E39EFD}" type="parTrans" cxnId="{4FD7BC6D-6D19-429F-9C16-AD8542006EF7}">
      <dgm:prSet/>
      <dgm:spPr/>
      <dgm:t>
        <a:bodyPr/>
        <a:lstStyle/>
        <a:p>
          <a:endParaRPr lang="en-NL"/>
        </a:p>
      </dgm:t>
    </dgm:pt>
    <dgm:pt modelId="{3BED79AF-18D3-434D-A218-9A1759F8EC40}" type="sibTrans" cxnId="{4FD7BC6D-6D19-429F-9C16-AD8542006EF7}">
      <dgm:prSet/>
      <dgm:spPr/>
      <dgm:t>
        <a:bodyPr/>
        <a:lstStyle/>
        <a:p>
          <a:endParaRPr lang="en-NL"/>
        </a:p>
      </dgm:t>
    </dgm:pt>
    <dgm:pt modelId="{56E5549B-2977-4A4D-8ADC-67B5F5EE68EB}" type="pres">
      <dgm:prSet presAssocID="{D4ECD19D-F7E9-41B4-8D6B-EE3C8F398D3A}" presName="linear" presStyleCnt="0">
        <dgm:presLayoutVars>
          <dgm:dir/>
          <dgm:animLvl val="lvl"/>
          <dgm:resizeHandles val="exact"/>
        </dgm:presLayoutVars>
      </dgm:prSet>
      <dgm:spPr/>
    </dgm:pt>
    <dgm:pt modelId="{FF86EE40-B896-4611-85C5-6780AEBEE8F0}" type="pres">
      <dgm:prSet presAssocID="{AAC8199E-00F0-40A9-8821-A6667CD306D4}" presName="parentLin" presStyleCnt="0"/>
      <dgm:spPr/>
    </dgm:pt>
    <dgm:pt modelId="{D8F28101-DADB-46CC-BAB6-E491FD354A5C}" type="pres">
      <dgm:prSet presAssocID="{AAC8199E-00F0-40A9-8821-A6667CD306D4}" presName="parentLeftMargin" presStyleLbl="node1" presStyleIdx="0" presStyleCnt="3"/>
      <dgm:spPr/>
    </dgm:pt>
    <dgm:pt modelId="{8E07AD42-8E82-48C1-B709-9CA5BB535DBF}" type="pres">
      <dgm:prSet presAssocID="{AAC8199E-00F0-40A9-8821-A6667CD306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521CDE-FE9A-4173-BB0C-83D0CED42C73}" type="pres">
      <dgm:prSet presAssocID="{AAC8199E-00F0-40A9-8821-A6667CD306D4}" presName="negativeSpace" presStyleCnt="0"/>
      <dgm:spPr/>
    </dgm:pt>
    <dgm:pt modelId="{F1CAD608-903F-46EF-B582-A51CC42FE67E}" type="pres">
      <dgm:prSet presAssocID="{AAC8199E-00F0-40A9-8821-A6667CD306D4}" presName="childText" presStyleLbl="conFgAcc1" presStyleIdx="0" presStyleCnt="3">
        <dgm:presLayoutVars>
          <dgm:bulletEnabled val="1"/>
        </dgm:presLayoutVars>
      </dgm:prSet>
      <dgm:spPr/>
    </dgm:pt>
    <dgm:pt modelId="{2E5994F3-0048-4E24-AAC2-126B675C0D41}" type="pres">
      <dgm:prSet presAssocID="{25DF9991-03A5-408F-BCDB-B30737FAAB89}" presName="spaceBetweenRectangles" presStyleCnt="0"/>
      <dgm:spPr/>
    </dgm:pt>
    <dgm:pt modelId="{694C3753-745D-4A88-8518-60AB4B9BBC73}" type="pres">
      <dgm:prSet presAssocID="{28B2EDA0-5153-45E6-86F7-F2C075618343}" presName="parentLin" presStyleCnt="0"/>
      <dgm:spPr/>
    </dgm:pt>
    <dgm:pt modelId="{CE0AE350-FEBF-4B0B-A921-AED56BD29E15}" type="pres">
      <dgm:prSet presAssocID="{28B2EDA0-5153-45E6-86F7-F2C075618343}" presName="parentLeftMargin" presStyleLbl="node1" presStyleIdx="0" presStyleCnt="3"/>
      <dgm:spPr/>
    </dgm:pt>
    <dgm:pt modelId="{7A3905D9-3C2A-44A7-8DDD-70B392854CA8}" type="pres">
      <dgm:prSet presAssocID="{28B2EDA0-5153-45E6-86F7-F2C0756183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2B5938-D23C-4777-81DE-49AD9938DCC1}" type="pres">
      <dgm:prSet presAssocID="{28B2EDA0-5153-45E6-86F7-F2C075618343}" presName="negativeSpace" presStyleCnt="0"/>
      <dgm:spPr/>
    </dgm:pt>
    <dgm:pt modelId="{BC2EF81C-7D49-4BEC-B63D-116F779DFE10}" type="pres">
      <dgm:prSet presAssocID="{28B2EDA0-5153-45E6-86F7-F2C075618343}" presName="childText" presStyleLbl="conFgAcc1" presStyleIdx="1" presStyleCnt="3">
        <dgm:presLayoutVars>
          <dgm:bulletEnabled val="1"/>
        </dgm:presLayoutVars>
      </dgm:prSet>
      <dgm:spPr/>
    </dgm:pt>
    <dgm:pt modelId="{E332AC44-07E7-4BB5-B91F-3CE9A80A45C8}" type="pres">
      <dgm:prSet presAssocID="{82A639BF-17B5-4A17-8A8D-93F1565CD993}" presName="spaceBetweenRectangles" presStyleCnt="0"/>
      <dgm:spPr/>
    </dgm:pt>
    <dgm:pt modelId="{7A2A783E-EF67-41DB-9E7F-53B2CCF286FC}" type="pres">
      <dgm:prSet presAssocID="{D5FC774F-439A-4EF5-AFFA-E869C3C92AAD}" presName="parentLin" presStyleCnt="0"/>
      <dgm:spPr/>
    </dgm:pt>
    <dgm:pt modelId="{7BB4B9F4-65EA-4084-A8A1-4D30087B92DD}" type="pres">
      <dgm:prSet presAssocID="{D5FC774F-439A-4EF5-AFFA-E869C3C92AAD}" presName="parentLeftMargin" presStyleLbl="node1" presStyleIdx="1" presStyleCnt="3"/>
      <dgm:spPr/>
    </dgm:pt>
    <dgm:pt modelId="{52D18BF8-87FA-49F1-BBED-3FEDE7F25143}" type="pres">
      <dgm:prSet presAssocID="{D5FC774F-439A-4EF5-AFFA-E869C3C92AAD}" presName="parentText" presStyleLbl="node1" presStyleIdx="2" presStyleCnt="3" custLinFactNeighborX="-4202" custLinFactNeighborY="4408">
        <dgm:presLayoutVars>
          <dgm:chMax val="0"/>
          <dgm:bulletEnabled val="1"/>
        </dgm:presLayoutVars>
      </dgm:prSet>
      <dgm:spPr/>
    </dgm:pt>
    <dgm:pt modelId="{6BE7766F-8403-4FA5-A04B-382D58DB28C7}" type="pres">
      <dgm:prSet presAssocID="{D5FC774F-439A-4EF5-AFFA-E869C3C92AAD}" presName="negativeSpace" presStyleCnt="0"/>
      <dgm:spPr/>
    </dgm:pt>
    <dgm:pt modelId="{0C4F00E3-9C70-4D14-8908-8037CFEB3A01}" type="pres">
      <dgm:prSet presAssocID="{D5FC774F-439A-4EF5-AFFA-E869C3C92AA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485B05-23FE-4183-91C8-E28F22414699}" srcId="{D4ECD19D-F7E9-41B4-8D6B-EE3C8F398D3A}" destId="{28B2EDA0-5153-45E6-86F7-F2C075618343}" srcOrd="1" destOrd="0" parTransId="{BAF7EA36-17BD-4C44-BDA8-894B2B2422DD}" sibTransId="{82A639BF-17B5-4A17-8A8D-93F1565CD993}"/>
    <dgm:cxn modelId="{EF90DF11-C9CF-4B34-AF25-1E020ED5D127}" type="presOf" srcId="{AAC8199E-00F0-40A9-8821-A6667CD306D4}" destId="{8E07AD42-8E82-48C1-B709-9CA5BB535DBF}" srcOrd="1" destOrd="0" presId="urn:microsoft.com/office/officeart/2005/8/layout/list1"/>
    <dgm:cxn modelId="{F18BA663-390D-4333-8102-3F8FC1BB742F}" type="presOf" srcId="{28B2EDA0-5153-45E6-86F7-F2C075618343}" destId="{CE0AE350-FEBF-4B0B-A921-AED56BD29E15}" srcOrd="0" destOrd="0" presId="urn:microsoft.com/office/officeart/2005/8/layout/list1"/>
    <dgm:cxn modelId="{4FD7BC6D-6D19-429F-9C16-AD8542006EF7}" srcId="{D4ECD19D-F7E9-41B4-8D6B-EE3C8F398D3A}" destId="{D5FC774F-439A-4EF5-AFFA-E869C3C92AAD}" srcOrd="2" destOrd="0" parTransId="{713A9859-D4F8-401A-BAFC-B8A2B8E39EFD}" sibTransId="{3BED79AF-18D3-434D-A218-9A1759F8EC40}"/>
    <dgm:cxn modelId="{FFA0347D-A9A8-449F-8C0B-0123B9F561B5}" type="presOf" srcId="{28B2EDA0-5153-45E6-86F7-F2C075618343}" destId="{7A3905D9-3C2A-44A7-8DDD-70B392854CA8}" srcOrd="1" destOrd="0" presId="urn:microsoft.com/office/officeart/2005/8/layout/list1"/>
    <dgm:cxn modelId="{AD747399-E97C-4099-9E2E-B6B6B4E8CDEE}" type="presOf" srcId="{D5FC774F-439A-4EF5-AFFA-E869C3C92AAD}" destId="{7BB4B9F4-65EA-4084-A8A1-4D30087B92DD}" srcOrd="0" destOrd="0" presId="urn:microsoft.com/office/officeart/2005/8/layout/list1"/>
    <dgm:cxn modelId="{621710D1-EB6A-4FC1-9DFE-5BA8B0893C54}" type="presOf" srcId="{D5FC774F-439A-4EF5-AFFA-E869C3C92AAD}" destId="{52D18BF8-87FA-49F1-BBED-3FEDE7F25143}" srcOrd="1" destOrd="0" presId="urn:microsoft.com/office/officeart/2005/8/layout/list1"/>
    <dgm:cxn modelId="{C293F2D4-4DE6-4D62-A1F2-B7E0942F112B}" srcId="{D4ECD19D-F7E9-41B4-8D6B-EE3C8F398D3A}" destId="{AAC8199E-00F0-40A9-8821-A6667CD306D4}" srcOrd="0" destOrd="0" parTransId="{2FDD0CEC-9F49-4FCE-AA08-F4C487C6A3BA}" sibTransId="{25DF9991-03A5-408F-BCDB-B30737FAAB89}"/>
    <dgm:cxn modelId="{5E7646DC-851C-4590-B772-00D926C93A31}" type="presOf" srcId="{D4ECD19D-F7E9-41B4-8D6B-EE3C8F398D3A}" destId="{56E5549B-2977-4A4D-8ADC-67B5F5EE68EB}" srcOrd="0" destOrd="0" presId="urn:microsoft.com/office/officeart/2005/8/layout/list1"/>
    <dgm:cxn modelId="{245D22EB-F779-43ED-949F-D2B63CD0D6AB}" type="presOf" srcId="{AAC8199E-00F0-40A9-8821-A6667CD306D4}" destId="{D8F28101-DADB-46CC-BAB6-E491FD354A5C}" srcOrd="0" destOrd="0" presId="urn:microsoft.com/office/officeart/2005/8/layout/list1"/>
    <dgm:cxn modelId="{A4364244-EAA6-432A-A758-7DF0A9146AD6}" type="presParOf" srcId="{56E5549B-2977-4A4D-8ADC-67B5F5EE68EB}" destId="{FF86EE40-B896-4611-85C5-6780AEBEE8F0}" srcOrd="0" destOrd="0" presId="urn:microsoft.com/office/officeart/2005/8/layout/list1"/>
    <dgm:cxn modelId="{B4B7EB73-5BEB-4FAD-9C62-1CEC52602CC6}" type="presParOf" srcId="{FF86EE40-B896-4611-85C5-6780AEBEE8F0}" destId="{D8F28101-DADB-46CC-BAB6-E491FD354A5C}" srcOrd="0" destOrd="0" presId="urn:microsoft.com/office/officeart/2005/8/layout/list1"/>
    <dgm:cxn modelId="{BBB7704A-8833-4E10-B5B7-6D44A1B3B6BC}" type="presParOf" srcId="{FF86EE40-B896-4611-85C5-6780AEBEE8F0}" destId="{8E07AD42-8E82-48C1-B709-9CA5BB535DBF}" srcOrd="1" destOrd="0" presId="urn:microsoft.com/office/officeart/2005/8/layout/list1"/>
    <dgm:cxn modelId="{AA0EB719-CC86-4AE1-80AE-A593D0E3E4F8}" type="presParOf" srcId="{56E5549B-2977-4A4D-8ADC-67B5F5EE68EB}" destId="{57521CDE-FE9A-4173-BB0C-83D0CED42C73}" srcOrd="1" destOrd="0" presId="urn:microsoft.com/office/officeart/2005/8/layout/list1"/>
    <dgm:cxn modelId="{0121E464-172F-479F-9F23-E4A26E56A719}" type="presParOf" srcId="{56E5549B-2977-4A4D-8ADC-67B5F5EE68EB}" destId="{F1CAD608-903F-46EF-B582-A51CC42FE67E}" srcOrd="2" destOrd="0" presId="urn:microsoft.com/office/officeart/2005/8/layout/list1"/>
    <dgm:cxn modelId="{B3267DD7-C5D7-4238-BC3E-01FCDF218546}" type="presParOf" srcId="{56E5549B-2977-4A4D-8ADC-67B5F5EE68EB}" destId="{2E5994F3-0048-4E24-AAC2-126B675C0D41}" srcOrd="3" destOrd="0" presId="urn:microsoft.com/office/officeart/2005/8/layout/list1"/>
    <dgm:cxn modelId="{E1A8CAF9-2775-4D31-B602-B82B1DB6DE4A}" type="presParOf" srcId="{56E5549B-2977-4A4D-8ADC-67B5F5EE68EB}" destId="{694C3753-745D-4A88-8518-60AB4B9BBC73}" srcOrd="4" destOrd="0" presId="urn:microsoft.com/office/officeart/2005/8/layout/list1"/>
    <dgm:cxn modelId="{61DAA302-71A8-4651-8038-2CFEAD6C8C69}" type="presParOf" srcId="{694C3753-745D-4A88-8518-60AB4B9BBC73}" destId="{CE0AE350-FEBF-4B0B-A921-AED56BD29E15}" srcOrd="0" destOrd="0" presId="urn:microsoft.com/office/officeart/2005/8/layout/list1"/>
    <dgm:cxn modelId="{B8B6B761-B5E3-46CF-BF2B-6B10BDE38306}" type="presParOf" srcId="{694C3753-745D-4A88-8518-60AB4B9BBC73}" destId="{7A3905D9-3C2A-44A7-8DDD-70B392854CA8}" srcOrd="1" destOrd="0" presId="urn:microsoft.com/office/officeart/2005/8/layout/list1"/>
    <dgm:cxn modelId="{01806F78-5B0A-4B38-9299-8F6B6BD22A22}" type="presParOf" srcId="{56E5549B-2977-4A4D-8ADC-67B5F5EE68EB}" destId="{F52B5938-D23C-4777-81DE-49AD9938DCC1}" srcOrd="5" destOrd="0" presId="urn:microsoft.com/office/officeart/2005/8/layout/list1"/>
    <dgm:cxn modelId="{A3319519-F3EF-40E3-84DE-8613C51DCCC4}" type="presParOf" srcId="{56E5549B-2977-4A4D-8ADC-67B5F5EE68EB}" destId="{BC2EF81C-7D49-4BEC-B63D-116F779DFE10}" srcOrd="6" destOrd="0" presId="urn:microsoft.com/office/officeart/2005/8/layout/list1"/>
    <dgm:cxn modelId="{7B571841-50E8-4072-90A3-CF54144E08CF}" type="presParOf" srcId="{56E5549B-2977-4A4D-8ADC-67B5F5EE68EB}" destId="{E332AC44-07E7-4BB5-B91F-3CE9A80A45C8}" srcOrd="7" destOrd="0" presId="urn:microsoft.com/office/officeart/2005/8/layout/list1"/>
    <dgm:cxn modelId="{A9BCB058-527C-4918-B8B5-AD72AD47CD15}" type="presParOf" srcId="{56E5549B-2977-4A4D-8ADC-67B5F5EE68EB}" destId="{7A2A783E-EF67-41DB-9E7F-53B2CCF286FC}" srcOrd="8" destOrd="0" presId="urn:microsoft.com/office/officeart/2005/8/layout/list1"/>
    <dgm:cxn modelId="{BF2C5766-D2FB-47D1-B7DA-7324D41A9970}" type="presParOf" srcId="{7A2A783E-EF67-41DB-9E7F-53B2CCF286FC}" destId="{7BB4B9F4-65EA-4084-A8A1-4D30087B92DD}" srcOrd="0" destOrd="0" presId="urn:microsoft.com/office/officeart/2005/8/layout/list1"/>
    <dgm:cxn modelId="{ED896AAE-4863-4632-BE3F-532CCA4B2688}" type="presParOf" srcId="{7A2A783E-EF67-41DB-9E7F-53B2CCF286FC}" destId="{52D18BF8-87FA-49F1-BBED-3FEDE7F25143}" srcOrd="1" destOrd="0" presId="urn:microsoft.com/office/officeart/2005/8/layout/list1"/>
    <dgm:cxn modelId="{BA12CC49-B318-4653-87FA-EE0A3FC42ADB}" type="presParOf" srcId="{56E5549B-2977-4A4D-8ADC-67B5F5EE68EB}" destId="{6BE7766F-8403-4FA5-A04B-382D58DB28C7}" srcOrd="9" destOrd="0" presId="urn:microsoft.com/office/officeart/2005/8/layout/list1"/>
    <dgm:cxn modelId="{ECECDBF7-3BE1-4EE4-BDFE-61F239878152}" type="presParOf" srcId="{56E5549B-2977-4A4D-8ADC-67B5F5EE68EB}" destId="{0C4F00E3-9C70-4D14-8908-8037CFEB3A0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E181C4-8B7D-4341-9B03-72E26E539373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AAC09DFF-4D18-4E31-8EC5-6C42BDEBDFC7}">
      <dgm:prSet phldrT="[Text]"/>
      <dgm:spPr/>
      <dgm:t>
        <a:bodyPr/>
        <a:lstStyle/>
        <a:p>
          <a:r>
            <a:rPr lang="en" dirty="0"/>
            <a:t>Show Inventory Command</a:t>
          </a:r>
          <a:endParaRPr lang="en-NL" dirty="0"/>
        </a:p>
      </dgm:t>
    </dgm:pt>
    <dgm:pt modelId="{4F48E1F1-18D6-4ADB-AE48-145E36EDE01C}" type="parTrans" cxnId="{76D9E2C2-EC63-4142-A351-5485FDF13478}">
      <dgm:prSet/>
      <dgm:spPr/>
      <dgm:t>
        <a:bodyPr/>
        <a:lstStyle/>
        <a:p>
          <a:endParaRPr lang="en-NL"/>
        </a:p>
      </dgm:t>
    </dgm:pt>
    <dgm:pt modelId="{2E6E896A-A186-40A1-849A-EBD591916E54}" type="sibTrans" cxnId="{76D9E2C2-EC63-4142-A351-5485FDF13478}">
      <dgm:prSet/>
      <dgm:spPr/>
      <dgm:t>
        <a:bodyPr/>
        <a:lstStyle/>
        <a:p>
          <a:endParaRPr lang="en-NL"/>
        </a:p>
      </dgm:t>
    </dgm:pt>
    <dgm:pt modelId="{7943C427-34F1-4A75-88FF-633A57C68BFC}">
      <dgm:prSet phldrT="[Text]"/>
      <dgm:spPr/>
      <dgm:t>
        <a:bodyPr/>
        <a:lstStyle/>
        <a:p>
          <a:r>
            <a:rPr lang="en-US" dirty="0"/>
            <a:t>Video Game</a:t>
          </a:r>
          <a:endParaRPr lang="en-NL" dirty="0"/>
        </a:p>
      </dgm:t>
    </dgm:pt>
    <dgm:pt modelId="{A7C30868-1837-46A5-ACBC-0B1DBF0C0181}" type="parTrans" cxnId="{FFE0CD6E-58DB-4E5D-AAE4-D9E96E79DA03}">
      <dgm:prSet/>
      <dgm:spPr/>
      <dgm:t>
        <a:bodyPr/>
        <a:lstStyle/>
        <a:p>
          <a:endParaRPr lang="en-NL"/>
        </a:p>
      </dgm:t>
    </dgm:pt>
    <dgm:pt modelId="{8D1E020E-33E6-41AF-9710-0367EA013837}" type="sibTrans" cxnId="{FFE0CD6E-58DB-4E5D-AAE4-D9E96E79DA03}">
      <dgm:prSet/>
      <dgm:spPr/>
      <dgm:t>
        <a:bodyPr/>
        <a:lstStyle/>
        <a:p>
          <a:endParaRPr lang="en-NL"/>
        </a:p>
      </dgm:t>
    </dgm:pt>
    <dgm:pt modelId="{5F5BFE57-7CD4-4ADB-A9FE-80D683BF2AB7}">
      <dgm:prSet phldrT="[Text]"/>
      <dgm:spPr/>
      <dgm:t>
        <a:bodyPr/>
        <a:lstStyle/>
        <a:p>
          <a:r>
            <a:rPr lang="en-US" dirty="0"/>
            <a:t>Adaptive Difficulty Level</a:t>
          </a:r>
          <a:endParaRPr lang="en-NL" dirty="0"/>
        </a:p>
      </dgm:t>
    </dgm:pt>
    <dgm:pt modelId="{9E1EDD91-4F93-4069-81A6-0BF60E466017}" type="parTrans" cxnId="{8E7BB258-8B71-4429-95DC-DD0D74F7C92D}">
      <dgm:prSet/>
      <dgm:spPr/>
      <dgm:t>
        <a:bodyPr/>
        <a:lstStyle/>
        <a:p>
          <a:endParaRPr lang="en-NL"/>
        </a:p>
      </dgm:t>
    </dgm:pt>
    <dgm:pt modelId="{EFB07EFD-776A-43F1-9BAF-8631AF7BC94F}" type="sibTrans" cxnId="{8E7BB258-8B71-4429-95DC-DD0D74F7C92D}">
      <dgm:prSet/>
      <dgm:spPr/>
      <dgm:t>
        <a:bodyPr/>
        <a:lstStyle/>
        <a:p>
          <a:endParaRPr lang="en-NL"/>
        </a:p>
      </dgm:t>
    </dgm:pt>
    <dgm:pt modelId="{D78973A6-10C8-476C-97ED-5CEE9FDA125E}" type="pres">
      <dgm:prSet presAssocID="{51E181C4-8B7D-4341-9B03-72E26E539373}" presName="linear" presStyleCnt="0">
        <dgm:presLayoutVars>
          <dgm:dir/>
          <dgm:animLvl val="lvl"/>
          <dgm:resizeHandles val="exact"/>
        </dgm:presLayoutVars>
      </dgm:prSet>
      <dgm:spPr/>
    </dgm:pt>
    <dgm:pt modelId="{67C77EA6-C447-4245-8EB7-57611B131E64}" type="pres">
      <dgm:prSet presAssocID="{AAC09DFF-4D18-4E31-8EC5-6C42BDEBDFC7}" presName="parentLin" presStyleCnt="0"/>
      <dgm:spPr/>
    </dgm:pt>
    <dgm:pt modelId="{4080B5CB-8BAF-4213-BD77-C42780E4FE30}" type="pres">
      <dgm:prSet presAssocID="{AAC09DFF-4D18-4E31-8EC5-6C42BDEBDFC7}" presName="parentLeftMargin" presStyleLbl="node1" presStyleIdx="0" presStyleCnt="3"/>
      <dgm:spPr/>
    </dgm:pt>
    <dgm:pt modelId="{841BBEFB-9435-4AD2-A4F7-148EBF828AAD}" type="pres">
      <dgm:prSet presAssocID="{AAC09DFF-4D18-4E31-8EC5-6C42BDEBDF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9CB7BC-86FE-47B0-865D-EC2D31057708}" type="pres">
      <dgm:prSet presAssocID="{AAC09DFF-4D18-4E31-8EC5-6C42BDEBDFC7}" presName="negativeSpace" presStyleCnt="0"/>
      <dgm:spPr/>
    </dgm:pt>
    <dgm:pt modelId="{10E3A87D-86B8-4FA0-9136-33CE1797BFEB}" type="pres">
      <dgm:prSet presAssocID="{AAC09DFF-4D18-4E31-8EC5-6C42BDEBDFC7}" presName="childText" presStyleLbl="conFgAcc1" presStyleIdx="0" presStyleCnt="3">
        <dgm:presLayoutVars>
          <dgm:bulletEnabled val="1"/>
        </dgm:presLayoutVars>
      </dgm:prSet>
      <dgm:spPr/>
    </dgm:pt>
    <dgm:pt modelId="{E28D427F-85D6-4FE3-B6DF-9810651E9181}" type="pres">
      <dgm:prSet presAssocID="{2E6E896A-A186-40A1-849A-EBD591916E54}" presName="spaceBetweenRectangles" presStyleCnt="0"/>
      <dgm:spPr/>
    </dgm:pt>
    <dgm:pt modelId="{FA03CBE4-7E8A-4E6C-BBBA-53FCEC5E073D}" type="pres">
      <dgm:prSet presAssocID="{7943C427-34F1-4A75-88FF-633A57C68BFC}" presName="parentLin" presStyleCnt="0"/>
      <dgm:spPr/>
    </dgm:pt>
    <dgm:pt modelId="{F5A95551-A521-4F4C-916D-3A68B26CDB66}" type="pres">
      <dgm:prSet presAssocID="{7943C427-34F1-4A75-88FF-633A57C68BFC}" presName="parentLeftMargin" presStyleLbl="node1" presStyleIdx="0" presStyleCnt="3"/>
      <dgm:spPr/>
    </dgm:pt>
    <dgm:pt modelId="{0FB45EBC-E867-4A30-A637-D196D7860322}" type="pres">
      <dgm:prSet presAssocID="{7943C427-34F1-4A75-88FF-633A57C68B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6A0160-6035-4FFC-9410-73CB166B2CE0}" type="pres">
      <dgm:prSet presAssocID="{7943C427-34F1-4A75-88FF-633A57C68BFC}" presName="negativeSpace" presStyleCnt="0"/>
      <dgm:spPr/>
    </dgm:pt>
    <dgm:pt modelId="{1A61D5B3-DD06-4947-8CD4-F2BA081F57FF}" type="pres">
      <dgm:prSet presAssocID="{7943C427-34F1-4A75-88FF-633A57C68BFC}" presName="childText" presStyleLbl="conFgAcc1" presStyleIdx="1" presStyleCnt="3">
        <dgm:presLayoutVars>
          <dgm:bulletEnabled val="1"/>
        </dgm:presLayoutVars>
      </dgm:prSet>
      <dgm:spPr/>
    </dgm:pt>
    <dgm:pt modelId="{2038FDFF-909F-4AD0-BFFA-DD27FDE07143}" type="pres">
      <dgm:prSet presAssocID="{8D1E020E-33E6-41AF-9710-0367EA013837}" presName="spaceBetweenRectangles" presStyleCnt="0"/>
      <dgm:spPr/>
    </dgm:pt>
    <dgm:pt modelId="{3A6B01BE-FA54-4497-94CB-3D058B347E52}" type="pres">
      <dgm:prSet presAssocID="{5F5BFE57-7CD4-4ADB-A9FE-80D683BF2AB7}" presName="parentLin" presStyleCnt="0"/>
      <dgm:spPr/>
    </dgm:pt>
    <dgm:pt modelId="{14F915CF-80CE-42BA-81B2-24DA1CACA79C}" type="pres">
      <dgm:prSet presAssocID="{5F5BFE57-7CD4-4ADB-A9FE-80D683BF2AB7}" presName="parentLeftMargin" presStyleLbl="node1" presStyleIdx="1" presStyleCnt="3"/>
      <dgm:spPr/>
    </dgm:pt>
    <dgm:pt modelId="{2CED454D-7473-4373-B372-49E601EC75F0}" type="pres">
      <dgm:prSet presAssocID="{5F5BFE57-7CD4-4ADB-A9FE-80D683BF2AB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B2F7CA-1EDE-4581-B39F-808CF06DE1EE}" type="pres">
      <dgm:prSet presAssocID="{5F5BFE57-7CD4-4ADB-A9FE-80D683BF2AB7}" presName="negativeSpace" presStyleCnt="0"/>
      <dgm:spPr/>
    </dgm:pt>
    <dgm:pt modelId="{40AE32A3-584F-4655-9DF3-B667AEF58022}" type="pres">
      <dgm:prSet presAssocID="{5F5BFE57-7CD4-4ADB-A9FE-80D683BF2AB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104AA05-D282-433D-A413-18D7B2789BF1}" type="presOf" srcId="{5F5BFE57-7CD4-4ADB-A9FE-80D683BF2AB7}" destId="{14F915CF-80CE-42BA-81B2-24DA1CACA79C}" srcOrd="0" destOrd="0" presId="urn:microsoft.com/office/officeart/2005/8/layout/list1"/>
    <dgm:cxn modelId="{F0F46511-B23B-46D6-8D1F-39F934094BC7}" type="presOf" srcId="{7943C427-34F1-4A75-88FF-633A57C68BFC}" destId="{F5A95551-A521-4F4C-916D-3A68B26CDB66}" srcOrd="0" destOrd="0" presId="urn:microsoft.com/office/officeart/2005/8/layout/list1"/>
    <dgm:cxn modelId="{CA22042C-94B1-44B9-95AA-228026DEF9FF}" type="presOf" srcId="{7943C427-34F1-4A75-88FF-633A57C68BFC}" destId="{0FB45EBC-E867-4A30-A637-D196D7860322}" srcOrd="1" destOrd="0" presId="urn:microsoft.com/office/officeart/2005/8/layout/list1"/>
    <dgm:cxn modelId="{FFE0CD6E-58DB-4E5D-AAE4-D9E96E79DA03}" srcId="{51E181C4-8B7D-4341-9B03-72E26E539373}" destId="{7943C427-34F1-4A75-88FF-633A57C68BFC}" srcOrd="1" destOrd="0" parTransId="{A7C30868-1837-46A5-ACBC-0B1DBF0C0181}" sibTransId="{8D1E020E-33E6-41AF-9710-0367EA013837}"/>
    <dgm:cxn modelId="{8E7BB258-8B71-4429-95DC-DD0D74F7C92D}" srcId="{51E181C4-8B7D-4341-9B03-72E26E539373}" destId="{5F5BFE57-7CD4-4ADB-A9FE-80D683BF2AB7}" srcOrd="2" destOrd="0" parTransId="{9E1EDD91-4F93-4069-81A6-0BF60E466017}" sibTransId="{EFB07EFD-776A-43F1-9BAF-8631AF7BC94F}"/>
    <dgm:cxn modelId="{C22E7E8F-99B7-466A-800A-6DE4675900E0}" type="presOf" srcId="{AAC09DFF-4D18-4E31-8EC5-6C42BDEBDFC7}" destId="{4080B5CB-8BAF-4213-BD77-C42780E4FE30}" srcOrd="0" destOrd="0" presId="urn:microsoft.com/office/officeart/2005/8/layout/list1"/>
    <dgm:cxn modelId="{1BF1D4A5-7037-4E72-B12F-AD890932593E}" type="presOf" srcId="{51E181C4-8B7D-4341-9B03-72E26E539373}" destId="{D78973A6-10C8-476C-97ED-5CEE9FDA125E}" srcOrd="0" destOrd="0" presId="urn:microsoft.com/office/officeart/2005/8/layout/list1"/>
    <dgm:cxn modelId="{76D9E2C2-EC63-4142-A351-5485FDF13478}" srcId="{51E181C4-8B7D-4341-9B03-72E26E539373}" destId="{AAC09DFF-4D18-4E31-8EC5-6C42BDEBDFC7}" srcOrd="0" destOrd="0" parTransId="{4F48E1F1-18D6-4ADB-AE48-145E36EDE01C}" sibTransId="{2E6E896A-A186-40A1-849A-EBD591916E54}"/>
    <dgm:cxn modelId="{2604F5CC-4AE0-49DE-BB31-6840C1DE070C}" type="presOf" srcId="{AAC09DFF-4D18-4E31-8EC5-6C42BDEBDFC7}" destId="{841BBEFB-9435-4AD2-A4F7-148EBF828AAD}" srcOrd="1" destOrd="0" presId="urn:microsoft.com/office/officeart/2005/8/layout/list1"/>
    <dgm:cxn modelId="{F7FD71F2-4DC1-41F6-9BDD-CEDC4DB5A334}" type="presOf" srcId="{5F5BFE57-7CD4-4ADB-A9FE-80D683BF2AB7}" destId="{2CED454D-7473-4373-B372-49E601EC75F0}" srcOrd="1" destOrd="0" presId="urn:microsoft.com/office/officeart/2005/8/layout/list1"/>
    <dgm:cxn modelId="{97F55759-5930-468C-970B-0B0D44783F08}" type="presParOf" srcId="{D78973A6-10C8-476C-97ED-5CEE9FDA125E}" destId="{67C77EA6-C447-4245-8EB7-57611B131E64}" srcOrd="0" destOrd="0" presId="urn:microsoft.com/office/officeart/2005/8/layout/list1"/>
    <dgm:cxn modelId="{2A396A23-6139-454E-849E-CCBD4B360039}" type="presParOf" srcId="{67C77EA6-C447-4245-8EB7-57611B131E64}" destId="{4080B5CB-8BAF-4213-BD77-C42780E4FE30}" srcOrd="0" destOrd="0" presId="urn:microsoft.com/office/officeart/2005/8/layout/list1"/>
    <dgm:cxn modelId="{C0D597C7-8DA9-4961-BFA4-83042D9E2276}" type="presParOf" srcId="{67C77EA6-C447-4245-8EB7-57611B131E64}" destId="{841BBEFB-9435-4AD2-A4F7-148EBF828AAD}" srcOrd="1" destOrd="0" presId="urn:microsoft.com/office/officeart/2005/8/layout/list1"/>
    <dgm:cxn modelId="{81100A79-526B-4E65-AD23-EF55A9AD3F63}" type="presParOf" srcId="{D78973A6-10C8-476C-97ED-5CEE9FDA125E}" destId="{169CB7BC-86FE-47B0-865D-EC2D31057708}" srcOrd="1" destOrd="0" presId="urn:microsoft.com/office/officeart/2005/8/layout/list1"/>
    <dgm:cxn modelId="{75C5A264-47B5-4462-85D4-83E06E870DB8}" type="presParOf" srcId="{D78973A6-10C8-476C-97ED-5CEE9FDA125E}" destId="{10E3A87D-86B8-4FA0-9136-33CE1797BFEB}" srcOrd="2" destOrd="0" presId="urn:microsoft.com/office/officeart/2005/8/layout/list1"/>
    <dgm:cxn modelId="{882FBE04-9927-4957-B7C2-5D25638AAC54}" type="presParOf" srcId="{D78973A6-10C8-476C-97ED-5CEE9FDA125E}" destId="{E28D427F-85D6-4FE3-B6DF-9810651E9181}" srcOrd="3" destOrd="0" presId="urn:microsoft.com/office/officeart/2005/8/layout/list1"/>
    <dgm:cxn modelId="{F4996B39-FDDB-40F9-8F06-F947C7155458}" type="presParOf" srcId="{D78973A6-10C8-476C-97ED-5CEE9FDA125E}" destId="{FA03CBE4-7E8A-4E6C-BBBA-53FCEC5E073D}" srcOrd="4" destOrd="0" presId="urn:microsoft.com/office/officeart/2005/8/layout/list1"/>
    <dgm:cxn modelId="{6E6B93D1-8D6B-4E03-86EB-F92D6C912C34}" type="presParOf" srcId="{FA03CBE4-7E8A-4E6C-BBBA-53FCEC5E073D}" destId="{F5A95551-A521-4F4C-916D-3A68B26CDB66}" srcOrd="0" destOrd="0" presId="urn:microsoft.com/office/officeart/2005/8/layout/list1"/>
    <dgm:cxn modelId="{654EBA9A-232A-4E14-B359-92D0067C8883}" type="presParOf" srcId="{FA03CBE4-7E8A-4E6C-BBBA-53FCEC5E073D}" destId="{0FB45EBC-E867-4A30-A637-D196D7860322}" srcOrd="1" destOrd="0" presId="urn:microsoft.com/office/officeart/2005/8/layout/list1"/>
    <dgm:cxn modelId="{49897D9A-7416-476E-B389-2D2E6DB55BCC}" type="presParOf" srcId="{D78973A6-10C8-476C-97ED-5CEE9FDA125E}" destId="{C36A0160-6035-4FFC-9410-73CB166B2CE0}" srcOrd="5" destOrd="0" presId="urn:microsoft.com/office/officeart/2005/8/layout/list1"/>
    <dgm:cxn modelId="{8FBEEA5E-D236-4826-BB93-AB1541A2E72B}" type="presParOf" srcId="{D78973A6-10C8-476C-97ED-5CEE9FDA125E}" destId="{1A61D5B3-DD06-4947-8CD4-F2BA081F57FF}" srcOrd="6" destOrd="0" presId="urn:microsoft.com/office/officeart/2005/8/layout/list1"/>
    <dgm:cxn modelId="{05018AA7-1AA7-4912-8874-7176B3BF2814}" type="presParOf" srcId="{D78973A6-10C8-476C-97ED-5CEE9FDA125E}" destId="{2038FDFF-909F-4AD0-BFFA-DD27FDE07143}" srcOrd="7" destOrd="0" presId="urn:microsoft.com/office/officeart/2005/8/layout/list1"/>
    <dgm:cxn modelId="{AF572F0E-450B-453E-A119-4BB21BD6D080}" type="presParOf" srcId="{D78973A6-10C8-476C-97ED-5CEE9FDA125E}" destId="{3A6B01BE-FA54-4497-94CB-3D058B347E52}" srcOrd="8" destOrd="0" presId="urn:microsoft.com/office/officeart/2005/8/layout/list1"/>
    <dgm:cxn modelId="{4CA8A64F-4253-4D45-AA5C-501394C85358}" type="presParOf" srcId="{3A6B01BE-FA54-4497-94CB-3D058B347E52}" destId="{14F915CF-80CE-42BA-81B2-24DA1CACA79C}" srcOrd="0" destOrd="0" presId="urn:microsoft.com/office/officeart/2005/8/layout/list1"/>
    <dgm:cxn modelId="{7997D515-2D65-4C04-8A4D-AF00FA837514}" type="presParOf" srcId="{3A6B01BE-FA54-4497-94CB-3D058B347E52}" destId="{2CED454D-7473-4373-B372-49E601EC75F0}" srcOrd="1" destOrd="0" presId="urn:microsoft.com/office/officeart/2005/8/layout/list1"/>
    <dgm:cxn modelId="{A9A89800-3E41-4EF6-8D69-AAAA5B756065}" type="presParOf" srcId="{D78973A6-10C8-476C-97ED-5CEE9FDA125E}" destId="{3DB2F7CA-1EDE-4581-B39F-808CF06DE1EE}" srcOrd="9" destOrd="0" presId="urn:microsoft.com/office/officeart/2005/8/layout/list1"/>
    <dgm:cxn modelId="{6A0DC9A9-7B18-4E31-BDAE-FCFF7157C390}" type="presParOf" srcId="{D78973A6-10C8-476C-97ED-5CEE9FDA125E}" destId="{40AE32A3-584F-4655-9DF3-B667AEF5802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AFB82-004F-4E4F-BE1F-537E59DBDDCF}">
      <dsp:nvSpPr>
        <dsp:cNvPr id="0" name=""/>
        <dsp:cNvSpPr/>
      </dsp:nvSpPr>
      <dsp:spPr>
        <a:xfrm>
          <a:off x="1599995" y="0"/>
          <a:ext cx="1794668" cy="1794668"/>
        </a:xfrm>
        <a:prstGeom prst="triangle">
          <a:avLst/>
        </a:prstGeom>
        <a:solidFill>
          <a:srgbClr val="98C1D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>
              <a:ln w="0">
                <a:solidFill>
                  <a:schemeClr val="bg2"/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Effective</a:t>
          </a:r>
          <a:endParaRPr lang="en-NL" sz="1300" b="0" kern="1200" cap="none" spc="0" dirty="0">
            <a:ln w="0">
              <a:solidFill>
                <a:schemeClr val="bg2"/>
              </a:solidFill>
            </a:ln>
            <a:solidFill>
              <a:schemeClr val="accent2">
                <a:lumMod val="50000"/>
              </a:schemeClr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048662" y="897334"/>
        <a:ext cx="897334" cy="897334"/>
      </dsp:txXfrm>
    </dsp:sp>
    <dsp:sp modelId="{73D9EA85-6C82-4153-93C8-67ACD995DAD3}">
      <dsp:nvSpPr>
        <dsp:cNvPr id="0" name=""/>
        <dsp:cNvSpPr/>
      </dsp:nvSpPr>
      <dsp:spPr>
        <a:xfrm>
          <a:off x="702660" y="1794668"/>
          <a:ext cx="1794668" cy="1794668"/>
        </a:xfrm>
        <a:prstGeom prst="triangl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rPr>
            <a:t>Simple</a:t>
          </a:r>
          <a:endParaRPr lang="en-NL" sz="1300" b="0" kern="120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  <a:effectLst>
              <a:innerShdw blurRad="63500" dist="50800" dir="13500000">
                <a:prstClr val="black">
                  <a:alpha val="50000"/>
                </a:prstClr>
              </a:innerShdw>
            </a:effectLst>
          </a:endParaRPr>
        </a:p>
      </dsp:txBody>
      <dsp:txXfrm>
        <a:off x="1151327" y="2692002"/>
        <a:ext cx="897334" cy="897334"/>
      </dsp:txXfrm>
    </dsp:sp>
    <dsp:sp modelId="{18C59DC1-C039-4461-B4D5-BC087F3EDAD0}">
      <dsp:nvSpPr>
        <dsp:cNvPr id="0" name=""/>
        <dsp:cNvSpPr/>
      </dsp:nvSpPr>
      <dsp:spPr>
        <a:xfrm rot="10800000">
          <a:off x="1599995" y="1794668"/>
          <a:ext cx="1794668" cy="1794668"/>
        </a:xfrm>
        <a:prstGeom prst="triangle">
          <a:avLst/>
        </a:prstGeom>
        <a:solidFill>
          <a:srgbClr val="3E80A4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</a:rPr>
            <a:t>Interactive</a:t>
          </a:r>
          <a:endParaRPr lang="en-NL" sz="1300" b="0" kern="120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  <a:effectLst/>
          </a:endParaRPr>
        </a:p>
      </dsp:txBody>
      <dsp:txXfrm rot="10800000">
        <a:off x="2048662" y="1794668"/>
        <a:ext cx="897334" cy="897334"/>
      </dsp:txXfrm>
    </dsp:sp>
    <dsp:sp modelId="{6EBF66A6-32EF-445A-AEBE-30AC0FFDCB55}">
      <dsp:nvSpPr>
        <dsp:cNvPr id="0" name=""/>
        <dsp:cNvSpPr/>
      </dsp:nvSpPr>
      <dsp:spPr>
        <a:xfrm>
          <a:off x="2497329" y="1794668"/>
          <a:ext cx="1794668" cy="1794668"/>
        </a:xfrm>
        <a:prstGeom prst="triangle">
          <a:avLst/>
        </a:prstGeom>
        <a:solidFill>
          <a:srgbClr val="589B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</a:rPr>
            <a:t>Easy to operate</a:t>
          </a:r>
          <a:endParaRPr lang="en-NL" sz="1300" b="0" kern="1200" dirty="0">
            <a:ln w="22225">
              <a:solidFill>
                <a:schemeClr val="bg2"/>
              </a:solidFill>
              <a:prstDash val="solid"/>
            </a:ln>
            <a:solidFill>
              <a:schemeClr val="accent2">
                <a:lumMod val="50000"/>
              </a:schemeClr>
            </a:solidFill>
          </a:endParaRPr>
        </a:p>
      </dsp:txBody>
      <dsp:txXfrm>
        <a:off x="2945996" y="2692002"/>
        <a:ext cx="897334" cy="897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CD778-05F4-4F56-8CA9-CA0771C1A963}">
      <dsp:nvSpPr>
        <dsp:cNvPr id="0" name=""/>
        <dsp:cNvSpPr/>
      </dsp:nvSpPr>
      <dsp:spPr>
        <a:xfrm rot="10800000">
          <a:off x="723529" y="621"/>
          <a:ext cx="2293537" cy="58333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Healthcare providers</a:t>
          </a:r>
          <a:endParaRPr lang="en-NL" sz="1700" kern="1200" dirty="0"/>
        </a:p>
      </dsp:txBody>
      <dsp:txXfrm rot="10800000">
        <a:off x="869363" y="621"/>
        <a:ext cx="2147703" cy="583337"/>
      </dsp:txXfrm>
    </dsp:sp>
    <dsp:sp modelId="{C5789C77-7DF3-49BD-B7F7-043228CAD204}">
      <dsp:nvSpPr>
        <dsp:cNvPr id="0" name=""/>
        <dsp:cNvSpPr/>
      </dsp:nvSpPr>
      <dsp:spPr>
        <a:xfrm>
          <a:off x="431861" y="621"/>
          <a:ext cx="583337" cy="58333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23E88-2C30-465F-B188-89F51F6997B2}">
      <dsp:nvSpPr>
        <dsp:cNvPr id="0" name=""/>
        <dsp:cNvSpPr/>
      </dsp:nvSpPr>
      <dsp:spPr>
        <a:xfrm rot="10800000">
          <a:off x="723529" y="758089"/>
          <a:ext cx="2293537" cy="58333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Individuals</a:t>
          </a:r>
          <a:endParaRPr lang="en-NL" sz="1700" kern="1200" dirty="0"/>
        </a:p>
      </dsp:txBody>
      <dsp:txXfrm rot="10800000">
        <a:off x="869363" y="758089"/>
        <a:ext cx="2147703" cy="583337"/>
      </dsp:txXfrm>
    </dsp:sp>
    <dsp:sp modelId="{D7AD35FA-44C6-4DC6-ADC5-8BCCF8DC9C4D}">
      <dsp:nvSpPr>
        <dsp:cNvPr id="0" name=""/>
        <dsp:cNvSpPr/>
      </dsp:nvSpPr>
      <dsp:spPr>
        <a:xfrm>
          <a:off x="431861" y="758089"/>
          <a:ext cx="583337" cy="5833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B17C3-5751-4F62-B70E-A66D71EAFF37}">
      <dsp:nvSpPr>
        <dsp:cNvPr id="0" name=""/>
        <dsp:cNvSpPr/>
      </dsp:nvSpPr>
      <dsp:spPr>
        <a:xfrm rot="10800000">
          <a:off x="723529" y="1515557"/>
          <a:ext cx="2293537" cy="58333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35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 Institutions</a:t>
          </a:r>
          <a:endParaRPr lang="en-NL" sz="1700" kern="1200" dirty="0"/>
        </a:p>
      </dsp:txBody>
      <dsp:txXfrm rot="10800000">
        <a:off x="869363" y="1515557"/>
        <a:ext cx="2147703" cy="583337"/>
      </dsp:txXfrm>
    </dsp:sp>
    <dsp:sp modelId="{3195D82E-EDA0-4F55-AF25-FE9A4A32F160}">
      <dsp:nvSpPr>
        <dsp:cNvPr id="0" name=""/>
        <dsp:cNvSpPr/>
      </dsp:nvSpPr>
      <dsp:spPr>
        <a:xfrm>
          <a:off x="431861" y="1515557"/>
          <a:ext cx="583337" cy="5833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AD608-903F-46EF-B582-A51CC42FE67E}">
      <dsp:nvSpPr>
        <dsp:cNvPr id="0" name=""/>
        <dsp:cNvSpPr/>
      </dsp:nvSpPr>
      <dsp:spPr>
        <a:xfrm>
          <a:off x="0" y="299015"/>
          <a:ext cx="351045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7AD42-8E82-48C1-B709-9CA5BB535DBF}">
      <dsp:nvSpPr>
        <dsp:cNvPr id="0" name=""/>
        <dsp:cNvSpPr/>
      </dsp:nvSpPr>
      <dsp:spPr>
        <a:xfrm>
          <a:off x="175522" y="48094"/>
          <a:ext cx="2457319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81" tIns="0" rIns="9288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Reducing repetitive command</a:t>
          </a:r>
          <a:endParaRPr lang="en-NL" sz="1700" kern="1200" dirty="0"/>
        </a:p>
      </dsp:txBody>
      <dsp:txXfrm>
        <a:off x="200020" y="72592"/>
        <a:ext cx="2408323" cy="452844"/>
      </dsp:txXfrm>
    </dsp:sp>
    <dsp:sp modelId="{BC2EF81C-7D49-4BEC-B63D-116F779DFE10}">
      <dsp:nvSpPr>
        <dsp:cNvPr id="0" name=""/>
        <dsp:cNvSpPr/>
      </dsp:nvSpPr>
      <dsp:spPr>
        <a:xfrm>
          <a:off x="0" y="1070135"/>
          <a:ext cx="351045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905D9-3C2A-44A7-8DDD-70B392854CA8}">
      <dsp:nvSpPr>
        <dsp:cNvPr id="0" name=""/>
        <dsp:cNvSpPr/>
      </dsp:nvSpPr>
      <dsp:spPr>
        <a:xfrm>
          <a:off x="175522" y="819215"/>
          <a:ext cx="2457319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81" tIns="0" rIns="9288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Video display(OpenCV)</a:t>
          </a:r>
          <a:endParaRPr lang="en-NL" sz="1700" kern="1200" dirty="0"/>
        </a:p>
      </dsp:txBody>
      <dsp:txXfrm>
        <a:off x="200020" y="843713"/>
        <a:ext cx="2408323" cy="452844"/>
      </dsp:txXfrm>
    </dsp:sp>
    <dsp:sp modelId="{0C4F00E3-9C70-4D14-8908-8037CFEB3A01}">
      <dsp:nvSpPr>
        <dsp:cNvPr id="0" name=""/>
        <dsp:cNvSpPr/>
      </dsp:nvSpPr>
      <dsp:spPr>
        <a:xfrm>
          <a:off x="0" y="1841255"/>
          <a:ext cx="351045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18BF8-87FA-49F1-BBED-3FEDE7F25143}">
      <dsp:nvSpPr>
        <dsp:cNvPr id="0" name=""/>
        <dsp:cNvSpPr/>
      </dsp:nvSpPr>
      <dsp:spPr>
        <a:xfrm>
          <a:off x="168147" y="1612456"/>
          <a:ext cx="2457319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81" tIns="0" rIns="9288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Package expansion(</a:t>
          </a:r>
          <a:r>
            <a:rPr lang="en-US" sz="1700" kern="1200" dirty="0" err="1"/>
            <a:t>Pygame</a:t>
          </a:r>
          <a:r>
            <a:rPr lang="en-US" sz="1700" kern="1200" dirty="0"/>
            <a:t>)</a:t>
          </a:r>
          <a:endParaRPr lang="en-NL" sz="1700" kern="1200" dirty="0"/>
        </a:p>
      </dsp:txBody>
      <dsp:txXfrm>
        <a:off x="192645" y="1636954"/>
        <a:ext cx="2408323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3A87D-86B8-4FA0-9136-33CE1797BFEB}">
      <dsp:nvSpPr>
        <dsp:cNvPr id="0" name=""/>
        <dsp:cNvSpPr/>
      </dsp:nvSpPr>
      <dsp:spPr>
        <a:xfrm>
          <a:off x="0" y="270439"/>
          <a:ext cx="5469730" cy="428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BEFB-9435-4AD2-A4F7-148EBF828AAD}">
      <dsp:nvSpPr>
        <dsp:cNvPr id="0" name=""/>
        <dsp:cNvSpPr/>
      </dsp:nvSpPr>
      <dsp:spPr>
        <a:xfrm>
          <a:off x="273486" y="19519"/>
          <a:ext cx="3828811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20" tIns="0" rIns="14472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700" kern="1200" dirty="0"/>
            <a:t>Show Inventory Command</a:t>
          </a:r>
          <a:endParaRPr lang="en-NL" sz="1700" kern="1200" dirty="0"/>
        </a:p>
      </dsp:txBody>
      <dsp:txXfrm>
        <a:off x="297984" y="44017"/>
        <a:ext cx="3779815" cy="452844"/>
      </dsp:txXfrm>
    </dsp:sp>
    <dsp:sp modelId="{1A61D5B3-DD06-4947-8CD4-F2BA081F57FF}">
      <dsp:nvSpPr>
        <dsp:cNvPr id="0" name=""/>
        <dsp:cNvSpPr/>
      </dsp:nvSpPr>
      <dsp:spPr>
        <a:xfrm>
          <a:off x="0" y="1041559"/>
          <a:ext cx="5469730" cy="428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45EBC-E867-4A30-A637-D196D7860322}">
      <dsp:nvSpPr>
        <dsp:cNvPr id="0" name=""/>
        <dsp:cNvSpPr/>
      </dsp:nvSpPr>
      <dsp:spPr>
        <a:xfrm>
          <a:off x="273486" y="790639"/>
          <a:ext cx="3828811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20" tIns="0" rIns="14472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Video Game</a:t>
          </a:r>
          <a:endParaRPr lang="en-NL" sz="1700" kern="1200" dirty="0"/>
        </a:p>
      </dsp:txBody>
      <dsp:txXfrm>
        <a:off x="297984" y="815137"/>
        <a:ext cx="3779815" cy="452844"/>
      </dsp:txXfrm>
    </dsp:sp>
    <dsp:sp modelId="{40AE32A3-584F-4655-9DF3-B667AEF58022}">
      <dsp:nvSpPr>
        <dsp:cNvPr id="0" name=""/>
        <dsp:cNvSpPr/>
      </dsp:nvSpPr>
      <dsp:spPr>
        <a:xfrm>
          <a:off x="0" y="1812679"/>
          <a:ext cx="5469730" cy="428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454D-7473-4373-B372-49E601EC75F0}">
      <dsp:nvSpPr>
        <dsp:cNvPr id="0" name=""/>
        <dsp:cNvSpPr/>
      </dsp:nvSpPr>
      <dsp:spPr>
        <a:xfrm>
          <a:off x="273486" y="1561759"/>
          <a:ext cx="3828811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20" tIns="0" rIns="14472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Adaptive Difficulty Level</a:t>
          </a:r>
          <a:endParaRPr lang="en-NL" sz="1700" kern="1200" dirty="0"/>
        </a:p>
      </dsp:txBody>
      <dsp:txXfrm>
        <a:off x="297984" y="1586257"/>
        <a:ext cx="3779815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d04cf28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d04cf28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d04cf28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d04cf28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13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d04cf28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d04cf28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53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d04cf28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d04cf28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08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d060f10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d060f10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77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31900"/>
          </a:xfrm>
          <a:prstGeom prst="rect">
            <a:avLst/>
          </a:prstGeom>
          <a:solidFill>
            <a:srgbClr val="FFFCFC">
              <a:alpha val="354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TheraPac</a:t>
            </a:r>
            <a:endParaRPr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1777856" cy="1171619"/>
          </a:xfrm>
          <a:prstGeom prst="rect">
            <a:avLst/>
          </a:prstGeom>
          <a:solidFill>
            <a:srgbClr val="FFFCFC">
              <a:alpha val="354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Sanober</a:t>
            </a:r>
            <a:r>
              <a:rPr lang="en-US" b="1" dirty="0"/>
              <a:t> Khoso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Miguel Mendes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Pablo </a:t>
            </a:r>
            <a:r>
              <a:rPr lang="en-US" b="1" dirty="0" err="1"/>
              <a:t>Pazos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Ruoxi Hou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Reference:</a:t>
            </a:r>
            <a:br>
              <a:rPr lang="en" dirty="0"/>
            </a:br>
            <a:r>
              <a:rPr lang="en-US" sz="1500" b="0" u="sng" dirty="0"/>
              <a:t>https://www.maximizemarketresearch.com/market-report/global-dementia-care-products-market/24987/</a:t>
            </a:r>
            <a:br>
              <a:rPr lang="en-US" sz="1500" b="0" u="sng" dirty="0"/>
            </a:br>
            <a:br>
              <a:rPr lang="en-US" sz="1500" b="0" u="sng" dirty="0"/>
            </a:br>
            <a:r>
              <a:rPr lang="en-US" sz="1500" b="0" u="sng" dirty="0"/>
              <a:t>https://www.alzint.org/about/dementia-facts-figures/dementia-statistics/#:~:text=Numbers%20of%20people%20with%20dementia,will%20be%20in%20developing%20countries.</a:t>
            </a:r>
            <a:endParaRPr sz="1500" b="0" u="sng" dirty="0"/>
          </a:p>
        </p:txBody>
      </p:sp>
    </p:spTree>
    <p:extLst>
      <p:ext uri="{BB962C8B-B14F-4D97-AF65-F5344CB8AC3E}">
        <p14:creationId xmlns:p14="http://schemas.microsoft.com/office/powerpoint/2010/main" val="366805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Our initiative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 &amp; Expectations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Product Overview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Functions &amp; positioning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u="sng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Achievements &amp; Centralized bottleneck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600" u="sng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600" u="sng" dirty="0">
                <a:solidFill>
                  <a:srgbClr val="FFFFFF"/>
                </a:solidFill>
              </a:rPr>
              <a:t>Potential features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Questions?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69172C2-342A-BF03-1A7A-B33D48BC50DC}"/>
              </a:ext>
            </a:extLst>
          </p:cNvPr>
          <p:cNvSpPr/>
          <p:nvPr/>
        </p:nvSpPr>
        <p:spPr>
          <a:xfrm>
            <a:off x="4695278" y="2585700"/>
            <a:ext cx="1823186" cy="1850232"/>
          </a:xfrm>
          <a:prstGeom prst="ellipse">
            <a:avLst/>
          </a:prstGeom>
          <a:solidFill>
            <a:srgbClr val="3E80A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C98C1-3D92-6AA7-B8D1-2773506D6291}"/>
              </a:ext>
            </a:extLst>
          </p:cNvPr>
          <p:cNvSpPr/>
          <p:nvPr/>
        </p:nvSpPr>
        <p:spPr>
          <a:xfrm>
            <a:off x="6257540" y="2571750"/>
            <a:ext cx="1823186" cy="1850232"/>
          </a:xfrm>
          <a:prstGeom prst="ellipse">
            <a:avLst/>
          </a:prstGeom>
          <a:solidFill>
            <a:srgbClr val="589BC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A7CCAE-4B1D-916B-8504-16B6577CA562}"/>
              </a:ext>
            </a:extLst>
          </p:cNvPr>
          <p:cNvSpPr/>
          <p:nvPr/>
        </p:nvSpPr>
        <p:spPr>
          <a:xfrm>
            <a:off x="6205624" y="1006912"/>
            <a:ext cx="1823186" cy="1850232"/>
          </a:xfrm>
          <a:prstGeom prst="ellipse">
            <a:avLst/>
          </a:prstGeom>
          <a:solidFill>
            <a:srgbClr val="98C1D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CFC24-FE05-38A2-A950-D05555656801}"/>
              </a:ext>
            </a:extLst>
          </p:cNvPr>
          <p:cNvSpPr/>
          <p:nvPr/>
        </p:nvSpPr>
        <p:spPr>
          <a:xfrm>
            <a:off x="4677627" y="999937"/>
            <a:ext cx="1823186" cy="1850232"/>
          </a:xfrm>
          <a:prstGeom prst="ellipse">
            <a:avLst/>
          </a:prstGeom>
          <a:solidFill>
            <a:srgbClr val="C2DAE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initiative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223F1-132E-231C-C4A4-423C84D382BE}"/>
              </a:ext>
            </a:extLst>
          </p:cNvPr>
          <p:cNvSpPr txBox="1"/>
          <p:nvPr/>
        </p:nvSpPr>
        <p:spPr>
          <a:xfrm>
            <a:off x="766575" y="1853850"/>
            <a:ext cx="369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&amp; Expectations</a:t>
            </a:r>
            <a:endParaRPr lang="en-NL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DBB6C-7D73-4B87-434D-7FB41B72852C}"/>
              </a:ext>
            </a:extLst>
          </p:cNvPr>
          <p:cNvSpPr txBox="1"/>
          <p:nvPr/>
        </p:nvSpPr>
        <p:spPr>
          <a:xfrm>
            <a:off x="4898318" y="1615838"/>
            <a:ext cx="130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</a:rPr>
              <a:t> </a:t>
            </a:r>
            <a:r>
              <a:rPr lang="en-US" sz="3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3S</a:t>
            </a:r>
            <a:endParaRPr lang="en-NL" sz="36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7B4A-7504-A375-5DF0-5E4606763944}"/>
              </a:ext>
            </a:extLst>
          </p:cNvPr>
          <p:cNvSpPr txBox="1"/>
          <p:nvPr/>
        </p:nvSpPr>
        <p:spPr>
          <a:xfrm>
            <a:off x="6352071" y="1601888"/>
            <a:ext cx="159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55M</a:t>
            </a:r>
            <a:endParaRPr lang="en-NL" sz="36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99358-9174-3FD1-B090-D3BD307BD5FB}"/>
              </a:ext>
            </a:extLst>
          </p:cNvPr>
          <p:cNvSpPr txBox="1"/>
          <p:nvPr/>
        </p:nvSpPr>
        <p:spPr>
          <a:xfrm>
            <a:off x="4758249" y="3157770"/>
            <a:ext cx="159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139M</a:t>
            </a:r>
            <a:endParaRPr lang="en-NL" sz="36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33D10-25F1-086C-1046-70BEB7F7637F}"/>
              </a:ext>
            </a:extLst>
          </p:cNvPr>
          <p:cNvSpPr txBox="1"/>
          <p:nvPr/>
        </p:nvSpPr>
        <p:spPr>
          <a:xfrm>
            <a:off x="6352070" y="3143820"/>
            <a:ext cx="159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Y2050</a:t>
            </a:r>
            <a:endParaRPr lang="en-NL" sz="36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Increasing the expression of a gene slows Alzheimer's progression in mice">
            <a:extLst>
              <a:ext uri="{FF2B5EF4-FFF2-40B4-BE49-F238E27FC236}">
                <a16:creationId xmlns:a16="http://schemas.microsoft.com/office/drawing/2014/main" id="{4B482DD7-3B9A-FFB8-36B7-7DF61D9D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0" y="2129977"/>
            <a:ext cx="4274581" cy="25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initiative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223F1-132E-231C-C4A4-423C84D382BE}"/>
              </a:ext>
            </a:extLst>
          </p:cNvPr>
          <p:cNvSpPr txBox="1"/>
          <p:nvPr/>
        </p:nvSpPr>
        <p:spPr>
          <a:xfrm>
            <a:off x="766575" y="1853850"/>
            <a:ext cx="369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&amp; Expectations</a:t>
            </a:r>
            <a:endParaRPr lang="en-NL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6E614-3204-FCB0-10FA-E1F72649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983" y="1017637"/>
            <a:ext cx="4696269" cy="3664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8CDB04-243D-4110-BD7F-F850DBF5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75" y="2197777"/>
            <a:ext cx="2964437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2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D61520-F14F-C236-DA31-7377192E5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1" t="11174" r="21138" b="4347"/>
          <a:stretch/>
        </p:blipFill>
        <p:spPr>
          <a:xfrm>
            <a:off x="3456045" y="1957876"/>
            <a:ext cx="2443164" cy="2326940"/>
          </a:xfrm>
          <a:prstGeom prst="rect">
            <a:avLst/>
          </a:prstGeom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B658B-9388-02E2-C9C9-CCFF72D756FA}"/>
              </a:ext>
            </a:extLst>
          </p:cNvPr>
          <p:cNvSpPr txBox="1"/>
          <p:nvPr/>
        </p:nvSpPr>
        <p:spPr>
          <a:xfrm>
            <a:off x="766575" y="1853850"/>
            <a:ext cx="369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 &amp; Positioning</a:t>
            </a:r>
            <a:endParaRPr lang="en-NL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8637807-D573-42DF-5CBF-BCF3481FC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068917"/>
              </p:ext>
            </p:extLst>
          </p:nvPr>
        </p:nvGraphicFramePr>
        <p:xfrm>
          <a:off x="4466375" y="1107282"/>
          <a:ext cx="4994659" cy="3589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47C2625-A6CA-DF69-FEA4-57163177B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029835"/>
              </p:ext>
            </p:extLst>
          </p:nvPr>
        </p:nvGraphicFramePr>
        <p:xfrm>
          <a:off x="372976" y="2389050"/>
          <a:ext cx="3448929" cy="2099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8364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B9A5-8955-2173-7050-86B2F30A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F6A58-BDB3-E409-4842-28346A737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FC56-C6B9-8106-F5E4-9BA2763E46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 meu filme 1">
            <a:hlinkClick r:id="" action="ppaction://media"/>
            <a:extLst>
              <a:ext uri="{FF2B5EF4-FFF2-40B4-BE49-F238E27FC236}">
                <a16:creationId xmlns:a16="http://schemas.microsoft.com/office/drawing/2014/main" id="{3723E7AA-7762-881E-4F76-F82FA093E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096" y="409387"/>
            <a:ext cx="7688400" cy="4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3659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Overview</a:t>
            </a: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000" y="1318650"/>
            <a:ext cx="4171402" cy="322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B658B-9388-02E2-C9C9-CCFF72D756FA}"/>
              </a:ext>
            </a:extLst>
          </p:cNvPr>
          <p:cNvSpPr txBox="1"/>
          <p:nvPr/>
        </p:nvSpPr>
        <p:spPr>
          <a:xfrm>
            <a:off x="766575" y="1853850"/>
            <a:ext cx="369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Achievement &amp; Centralized Bottleneck</a:t>
            </a:r>
            <a:endParaRPr lang="en-NL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AD004D-D7E7-14A6-E1C9-D02F15868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68708"/>
              </p:ext>
            </p:extLst>
          </p:nvPr>
        </p:nvGraphicFramePr>
        <p:xfrm>
          <a:off x="766575" y="2161627"/>
          <a:ext cx="3510457" cy="231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503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634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Features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687F19-E774-5E8F-4238-1BB9A8E5F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852224"/>
              </p:ext>
            </p:extLst>
          </p:nvPr>
        </p:nvGraphicFramePr>
        <p:xfrm>
          <a:off x="1524000" y="2343150"/>
          <a:ext cx="5469731" cy="226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145</Words>
  <Application>Microsoft Office PowerPoint</Application>
  <PresentationFormat>On-screen Show (16:9)</PresentationFormat>
  <Paragraphs>42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Raleway</vt:lpstr>
      <vt:lpstr>Arial</vt:lpstr>
      <vt:lpstr>Wingdings</vt:lpstr>
      <vt:lpstr>Streamline</vt:lpstr>
      <vt:lpstr>TheraPac</vt:lpstr>
      <vt:lpstr>Agenda</vt:lpstr>
      <vt:lpstr>Our initiative</vt:lpstr>
      <vt:lpstr>Our initiative</vt:lpstr>
      <vt:lpstr>Product Overview</vt:lpstr>
      <vt:lpstr>PowerPoint Presentation</vt:lpstr>
      <vt:lpstr>Product Overview</vt:lpstr>
      <vt:lpstr>Potential Features</vt:lpstr>
      <vt:lpstr>Questions?</vt:lpstr>
      <vt:lpstr>Reference: https://www.maximizemarketresearch.com/market-report/global-dementia-care-products-market/24987/  https://www.alzint.org/about/dementia-facts-figures/dementia-statistics/#:~:text=Numbers%20of%20people%20with%20dementia,will%20be%20in%20developing%20countries.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TheraPac</dc:title>
  <dc:creator>侯若汐</dc:creator>
  <cp:lastModifiedBy>若汐 侯</cp:lastModifiedBy>
  <cp:revision>6</cp:revision>
  <dcterms:modified xsi:type="dcterms:W3CDTF">2023-10-17T12:09:15Z</dcterms:modified>
</cp:coreProperties>
</file>